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Lst>
  <p:notesMasterIdLst>
    <p:notesMasterId r:id="rId12"/>
  </p:notesMasterIdLst>
  <p:sldIdLst>
    <p:sldId id="257" r:id="rId6"/>
    <p:sldId id="262" r:id="rId7"/>
    <p:sldId id="321" r:id="rId8"/>
    <p:sldId id="261" r:id="rId9"/>
    <p:sldId id="323" r:id="rId10"/>
    <p:sldId id="32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B42978-CD59-4025-9CDA-DCD40435834F}" v="1" dt="2024-06-11T17:32:05.0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5" d="100"/>
          <a:sy n="65" d="100"/>
        </p:scale>
        <p:origin x="13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Arturo" userId="08e0a951-1958-455c-9131-b57f97a3b11a" providerId="ADAL" clId="{91B42978-CD59-4025-9CDA-DCD40435834F}"/>
    <pc:docChg chg="modSld modMainMaster modNotesMaster">
      <pc:chgData name="Emily Arturo" userId="08e0a951-1958-455c-9131-b57f97a3b11a" providerId="ADAL" clId="{91B42978-CD59-4025-9CDA-DCD40435834F}" dt="2024-06-11T17:32:05.092" v="0"/>
      <pc:docMkLst>
        <pc:docMk/>
      </pc:docMkLst>
      <pc:sldChg chg="modSp modNotes">
        <pc:chgData name="Emily Arturo" userId="08e0a951-1958-455c-9131-b57f97a3b11a" providerId="ADAL" clId="{91B42978-CD59-4025-9CDA-DCD40435834F}" dt="2024-06-11T17:32:05.092" v="0"/>
        <pc:sldMkLst>
          <pc:docMk/>
          <pc:sldMk cId="2924692621" sldId="257"/>
        </pc:sldMkLst>
        <pc:spChg chg="mod">
          <ac:chgData name="Emily Arturo" userId="08e0a951-1958-455c-9131-b57f97a3b11a" providerId="ADAL" clId="{91B42978-CD59-4025-9CDA-DCD40435834F}" dt="2024-06-11T17:32:05.092" v="0"/>
          <ac:spMkLst>
            <pc:docMk/>
            <pc:sldMk cId="2924692621" sldId="257"/>
            <ac:spMk id="2" creationId="{E1AB82CE-D7E0-4C86-96F2-52E95146A411}"/>
          </ac:spMkLst>
        </pc:spChg>
        <pc:spChg chg="mod">
          <ac:chgData name="Emily Arturo" userId="08e0a951-1958-455c-9131-b57f97a3b11a" providerId="ADAL" clId="{91B42978-CD59-4025-9CDA-DCD40435834F}" dt="2024-06-11T17:32:05.092" v="0"/>
          <ac:spMkLst>
            <pc:docMk/>
            <pc:sldMk cId="2924692621" sldId="257"/>
            <ac:spMk id="3" creationId="{CE9A17BB-A0E4-7986-00DF-1A7617FFC78D}"/>
          </ac:spMkLst>
        </pc:spChg>
        <pc:picChg chg="mod">
          <ac:chgData name="Emily Arturo" userId="08e0a951-1958-455c-9131-b57f97a3b11a" providerId="ADAL" clId="{91B42978-CD59-4025-9CDA-DCD40435834F}" dt="2024-06-11T17:32:05.092" v="0"/>
          <ac:picMkLst>
            <pc:docMk/>
            <pc:sldMk cId="2924692621" sldId="257"/>
            <ac:picMk id="4" creationId="{7C88CE78-6DC2-0150-6BA8-4C95F3CD0026}"/>
          </ac:picMkLst>
        </pc:picChg>
      </pc:sldChg>
      <pc:sldChg chg="modSp modNotes">
        <pc:chgData name="Emily Arturo" userId="08e0a951-1958-455c-9131-b57f97a3b11a" providerId="ADAL" clId="{91B42978-CD59-4025-9CDA-DCD40435834F}" dt="2024-06-11T17:32:05.092" v="0"/>
        <pc:sldMkLst>
          <pc:docMk/>
          <pc:sldMk cId="0" sldId="261"/>
        </pc:sldMkLst>
        <pc:spChg chg="mod">
          <ac:chgData name="Emily Arturo" userId="08e0a951-1958-455c-9131-b57f97a3b11a" providerId="ADAL" clId="{91B42978-CD59-4025-9CDA-DCD40435834F}" dt="2024-06-11T17:32:05.092" v="0"/>
          <ac:spMkLst>
            <pc:docMk/>
            <pc:sldMk cId="0" sldId="261"/>
            <ac:spMk id="3076" creationId="{5D34A8A1-3481-43B9-6312-8766DED98CCC}"/>
          </ac:spMkLst>
        </pc:spChg>
        <pc:spChg chg="mod">
          <ac:chgData name="Emily Arturo" userId="08e0a951-1958-455c-9131-b57f97a3b11a" providerId="ADAL" clId="{91B42978-CD59-4025-9CDA-DCD40435834F}" dt="2024-06-11T17:32:05.092" v="0"/>
          <ac:spMkLst>
            <pc:docMk/>
            <pc:sldMk cId="0" sldId="261"/>
            <ac:spMk id="5122" creationId="{75E32D03-773B-4536-8F44-2DFFFADCCB00}"/>
          </ac:spMkLst>
        </pc:spChg>
        <pc:spChg chg="mod">
          <ac:chgData name="Emily Arturo" userId="08e0a951-1958-455c-9131-b57f97a3b11a" providerId="ADAL" clId="{91B42978-CD59-4025-9CDA-DCD40435834F}" dt="2024-06-11T17:32:05.092" v="0"/>
          <ac:spMkLst>
            <pc:docMk/>
            <pc:sldMk cId="0" sldId="261"/>
            <ac:spMk id="5123" creationId="{6C073D76-5A2B-46B8-AC0D-5812AF1F8F25}"/>
          </ac:spMkLst>
        </pc:spChg>
        <pc:spChg chg="mod">
          <ac:chgData name="Emily Arturo" userId="08e0a951-1958-455c-9131-b57f97a3b11a" providerId="ADAL" clId="{91B42978-CD59-4025-9CDA-DCD40435834F}" dt="2024-06-11T17:32:05.092" v="0"/>
          <ac:spMkLst>
            <pc:docMk/>
            <pc:sldMk cId="0" sldId="261"/>
            <ac:spMk id="5125" creationId="{7910E783-B766-85A3-1F38-E20D0B7C7C46}"/>
          </ac:spMkLst>
        </pc:spChg>
        <pc:picChg chg="mod">
          <ac:chgData name="Emily Arturo" userId="08e0a951-1958-455c-9131-b57f97a3b11a" providerId="ADAL" clId="{91B42978-CD59-4025-9CDA-DCD40435834F}" dt="2024-06-11T17:32:05.092" v="0"/>
          <ac:picMkLst>
            <pc:docMk/>
            <pc:sldMk cId="0" sldId="261"/>
            <ac:picMk id="3078" creationId="{494D44C2-8709-373B-F518-DC3CEA61E5CE}"/>
          </ac:picMkLst>
        </pc:picChg>
        <pc:picChg chg="mod">
          <ac:chgData name="Emily Arturo" userId="08e0a951-1958-455c-9131-b57f97a3b11a" providerId="ADAL" clId="{91B42978-CD59-4025-9CDA-DCD40435834F}" dt="2024-06-11T17:32:05.092" v="0"/>
          <ac:picMkLst>
            <pc:docMk/>
            <pc:sldMk cId="0" sldId="261"/>
            <ac:picMk id="3079" creationId="{47F009BA-E42C-3537-44F6-3C34F816BAC3}"/>
          </ac:picMkLst>
        </pc:picChg>
      </pc:sldChg>
      <pc:sldChg chg="modSp modNotes">
        <pc:chgData name="Emily Arturo" userId="08e0a951-1958-455c-9131-b57f97a3b11a" providerId="ADAL" clId="{91B42978-CD59-4025-9CDA-DCD40435834F}" dt="2024-06-11T17:32:05.092" v="0"/>
        <pc:sldMkLst>
          <pc:docMk/>
          <pc:sldMk cId="1498529248" sldId="262"/>
        </pc:sldMkLst>
        <pc:spChg chg="mod">
          <ac:chgData name="Emily Arturo" userId="08e0a951-1958-455c-9131-b57f97a3b11a" providerId="ADAL" clId="{91B42978-CD59-4025-9CDA-DCD40435834F}" dt="2024-06-11T17:32:05.092" v="0"/>
          <ac:spMkLst>
            <pc:docMk/>
            <pc:sldMk cId="1498529248" sldId="262"/>
            <ac:spMk id="2" creationId="{CB1D1E5E-0937-4D31-642A-DC1848435740}"/>
          </ac:spMkLst>
        </pc:spChg>
        <pc:spChg chg="mod">
          <ac:chgData name="Emily Arturo" userId="08e0a951-1958-455c-9131-b57f97a3b11a" providerId="ADAL" clId="{91B42978-CD59-4025-9CDA-DCD40435834F}" dt="2024-06-11T17:32:05.092" v="0"/>
          <ac:spMkLst>
            <pc:docMk/>
            <pc:sldMk cId="1498529248" sldId="262"/>
            <ac:spMk id="3" creationId="{7605BDF2-8B5B-628C-C558-14A92C806DEB}"/>
          </ac:spMkLst>
        </pc:spChg>
        <pc:picChg chg="mod">
          <ac:chgData name="Emily Arturo" userId="08e0a951-1958-455c-9131-b57f97a3b11a" providerId="ADAL" clId="{91B42978-CD59-4025-9CDA-DCD40435834F}" dt="2024-06-11T17:32:05.092" v="0"/>
          <ac:picMkLst>
            <pc:docMk/>
            <pc:sldMk cId="1498529248" sldId="262"/>
            <ac:picMk id="5" creationId="{95E1A6A4-7B6C-135F-E8DB-A668C97FE69A}"/>
          </ac:picMkLst>
        </pc:picChg>
        <pc:picChg chg="mod">
          <ac:chgData name="Emily Arturo" userId="08e0a951-1958-455c-9131-b57f97a3b11a" providerId="ADAL" clId="{91B42978-CD59-4025-9CDA-DCD40435834F}" dt="2024-06-11T17:32:05.092" v="0"/>
          <ac:picMkLst>
            <pc:docMk/>
            <pc:sldMk cId="1498529248" sldId="262"/>
            <ac:picMk id="9" creationId="{7EBEC145-9113-5421-FB21-1620C0CC73EF}"/>
          </ac:picMkLst>
        </pc:picChg>
      </pc:sldChg>
      <pc:sldChg chg="modSp modNotes">
        <pc:chgData name="Emily Arturo" userId="08e0a951-1958-455c-9131-b57f97a3b11a" providerId="ADAL" clId="{91B42978-CD59-4025-9CDA-DCD40435834F}" dt="2024-06-11T17:32:05.092" v="0"/>
        <pc:sldMkLst>
          <pc:docMk/>
          <pc:sldMk cId="1244137050" sldId="321"/>
        </pc:sldMkLst>
        <pc:spChg chg="mod">
          <ac:chgData name="Emily Arturo" userId="08e0a951-1958-455c-9131-b57f97a3b11a" providerId="ADAL" clId="{91B42978-CD59-4025-9CDA-DCD40435834F}" dt="2024-06-11T17:32:05.092" v="0"/>
          <ac:spMkLst>
            <pc:docMk/>
            <pc:sldMk cId="1244137050" sldId="321"/>
            <ac:spMk id="2" creationId="{61B4BFE5-30CF-C55A-E38B-4E9B61655236}"/>
          </ac:spMkLst>
        </pc:spChg>
        <pc:spChg chg="mod">
          <ac:chgData name="Emily Arturo" userId="08e0a951-1958-455c-9131-b57f97a3b11a" providerId="ADAL" clId="{91B42978-CD59-4025-9CDA-DCD40435834F}" dt="2024-06-11T17:32:05.092" v="0"/>
          <ac:spMkLst>
            <pc:docMk/>
            <pc:sldMk cId="1244137050" sldId="321"/>
            <ac:spMk id="3" creationId="{91D1DFE2-FAA7-717D-405B-E3A158841B32}"/>
          </ac:spMkLst>
        </pc:spChg>
        <pc:spChg chg="mod">
          <ac:chgData name="Emily Arturo" userId="08e0a951-1958-455c-9131-b57f97a3b11a" providerId="ADAL" clId="{91B42978-CD59-4025-9CDA-DCD40435834F}" dt="2024-06-11T17:32:05.092" v="0"/>
          <ac:spMkLst>
            <pc:docMk/>
            <pc:sldMk cId="1244137050" sldId="321"/>
            <ac:spMk id="4" creationId="{72990063-4929-C3E4-F7DE-6614DB9238FF}"/>
          </ac:spMkLst>
        </pc:spChg>
      </pc:sldChg>
      <pc:sldChg chg="modSp modNotes">
        <pc:chgData name="Emily Arturo" userId="08e0a951-1958-455c-9131-b57f97a3b11a" providerId="ADAL" clId="{91B42978-CD59-4025-9CDA-DCD40435834F}" dt="2024-06-11T17:32:05.092" v="0"/>
        <pc:sldMkLst>
          <pc:docMk/>
          <pc:sldMk cId="0" sldId="323"/>
        </pc:sldMkLst>
        <pc:spChg chg="mod">
          <ac:chgData name="Emily Arturo" userId="08e0a951-1958-455c-9131-b57f97a3b11a" providerId="ADAL" clId="{91B42978-CD59-4025-9CDA-DCD40435834F}" dt="2024-06-11T17:32:05.092" v="0"/>
          <ac:spMkLst>
            <pc:docMk/>
            <pc:sldMk cId="0" sldId="323"/>
            <ac:spMk id="3076" creationId="{FC412FC8-F44E-AAB0-64B8-0D308B36FEEC}"/>
          </ac:spMkLst>
        </pc:spChg>
        <pc:spChg chg="mod">
          <ac:chgData name="Emily Arturo" userId="08e0a951-1958-455c-9131-b57f97a3b11a" providerId="ADAL" clId="{91B42978-CD59-4025-9CDA-DCD40435834F}" dt="2024-06-11T17:32:05.092" v="0"/>
          <ac:spMkLst>
            <pc:docMk/>
            <pc:sldMk cId="0" sldId="323"/>
            <ac:spMk id="5122" creationId="{75E32D03-773B-4536-8F44-2DFFFADCCB00}"/>
          </ac:spMkLst>
        </pc:spChg>
        <pc:spChg chg="mod">
          <ac:chgData name="Emily Arturo" userId="08e0a951-1958-455c-9131-b57f97a3b11a" providerId="ADAL" clId="{91B42978-CD59-4025-9CDA-DCD40435834F}" dt="2024-06-11T17:32:05.092" v="0"/>
          <ac:spMkLst>
            <pc:docMk/>
            <pc:sldMk cId="0" sldId="323"/>
            <ac:spMk id="5123" creationId="{6C073D76-5A2B-46B8-AC0D-5812AF1F8F25}"/>
          </ac:spMkLst>
        </pc:spChg>
        <pc:spChg chg="mod">
          <ac:chgData name="Emily Arturo" userId="08e0a951-1958-455c-9131-b57f97a3b11a" providerId="ADAL" clId="{91B42978-CD59-4025-9CDA-DCD40435834F}" dt="2024-06-11T17:32:05.092" v="0"/>
          <ac:spMkLst>
            <pc:docMk/>
            <pc:sldMk cId="0" sldId="323"/>
            <ac:spMk id="5125" creationId="{8F73DAEB-E665-5F5F-D2BE-E1BAA2FEDA28}"/>
          </ac:spMkLst>
        </pc:spChg>
        <pc:picChg chg="mod">
          <ac:chgData name="Emily Arturo" userId="08e0a951-1958-455c-9131-b57f97a3b11a" providerId="ADAL" clId="{91B42978-CD59-4025-9CDA-DCD40435834F}" dt="2024-06-11T17:32:05.092" v="0"/>
          <ac:picMkLst>
            <pc:docMk/>
            <pc:sldMk cId="0" sldId="323"/>
            <ac:picMk id="3078" creationId="{D7A192D5-7BF3-7A12-9EB6-A55CDA9D09E8}"/>
          </ac:picMkLst>
        </pc:picChg>
        <pc:picChg chg="mod">
          <ac:chgData name="Emily Arturo" userId="08e0a951-1958-455c-9131-b57f97a3b11a" providerId="ADAL" clId="{91B42978-CD59-4025-9CDA-DCD40435834F}" dt="2024-06-11T17:32:05.092" v="0"/>
          <ac:picMkLst>
            <pc:docMk/>
            <pc:sldMk cId="0" sldId="323"/>
            <ac:picMk id="3079" creationId="{8EC10C52-53EE-ACB7-8188-67FAB4381712}"/>
          </ac:picMkLst>
        </pc:picChg>
      </pc:sldChg>
      <pc:sldChg chg="modSp modNotes">
        <pc:chgData name="Emily Arturo" userId="08e0a951-1958-455c-9131-b57f97a3b11a" providerId="ADAL" clId="{91B42978-CD59-4025-9CDA-DCD40435834F}" dt="2024-06-11T17:32:05.092" v="0"/>
        <pc:sldMkLst>
          <pc:docMk/>
          <pc:sldMk cId="0" sldId="324"/>
        </pc:sldMkLst>
        <pc:spChg chg="mod">
          <ac:chgData name="Emily Arturo" userId="08e0a951-1958-455c-9131-b57f97a3b11a" providerId="ADAL" clId="{91B42978-CD59-4025-9CDA-DCD40435834F}" dt="2024-06-11T17:32:05.092" v="0"/>
          <ac:spMkLst>
            <pc:docMk/>
            <pc:sldMk cId="0" sldId="324"/>
            <ac:spMk id="3076" creationId="{8502A895-4894-8789-2EB0-1034933842D2}"/>
          </ac:spMkLst>
        </pc:spChg>
        <pc:spChg chg="mod">
          <ac:chgData name="Emily Arturo" userId="08e0a951-1958-455c-9131-b57f97a3b11a" providerId="ADAL" clId="{91B42978-CD59-4025-9CDA-DCD40435834F}" dt="2024-06-11T17:32:05.092" v="0"/>
          <ac:spMkLst>
            <pc:docMk/>
            <pc:sldMk cId="0" sldId="324"/>
            <ac:spMk id="5122" creationId="{75E32D03-773B-4536-8F44-2DFFFADCCB00}"/>
          </ac:spMkLst>
        </pc:spChg>
        <pc:spChg chg="mod">
          <ac:chgData name="Emily Arturo" userId="08e0a951-1958-455c-9131-b57f97a3b11a" providerId="ADAL" clId="{91B42978-CD59-4025-9CDA-DCD40435834F}" dt="2024-06-11T17:32:05.092" v="0"/>
          <ac:spMkLst>
            <pc:docMk/>
            <pc:sldMk cId="0" sldId="324"/>
            <ac:spMk id="5123" creationId="{6C073D76-5A2B-46B8-AC0D-5812AF1F8F25}"/>
          </ac:spMkLst>
        </pc:spChg>
        <pc:spChg chg="mod">
          <ac:chgData name="Emily Arturo" userId="08e0a951-1958-455c-9131-b57f97a3b11a" providerId="ADAL" clId="{91B42978-CD59-4025-9CDA-DCD40435834F}" dt="2024-06-11T17:32:05.092" v="0"/>
          <ac:spMkLst>
            <pc:docMk/>
            <pc:sldMk cId="0" sldId="324"/>
            <ac:spMk id="5125" creationId="{6D736392-90F0-DE42-6772-B682A951F7ED}"/>
          </ac:spMkLst>
        </pc:spChg>
        <pc:picChg chg="mod">
          <ac:chgData name="Emily Arturo" userId="08e0a951-1958-455c-9131-b57f97a3b11a" providerId="ADAL" clId="{91B42978-CD59-4025-9CDA-DCD40435834F}" dt="2024-06-11T17:32:05.092" v="0"/>
          <ac:picMkLst>
            <pc:docMk/>
            <pc:sldMk cId="0" sldId="324"/>
            <ac:picMk id="3078" creationId="{7743ED51-B53F-09E0-E0E5-3661A4B2E7E3}"/>
          </ac:picMkLst>
        </pc:picChg>
        <pc:picChg chg="mod">
          <ac:chgData name="Emily Arturo" userId="08e0a951-1958-455c-9131-b57f97a3b11a" providerId="ADAL" clId="{91B42978-CD59-4025-9CDA-DCD40435834F}" dt="2024-06-11T17:32:05.092" v="0"/>
          <ac:picMkLst>
            <pc:docMk/>
            <pc:sldMk cId="0" sldId="324"/>
            <ac:picMk id="3079" creationId="{341DED3F-AFCC-0E49-77E0-B72814061304}"/>
          </ac:picMkLst>
        </pc:picChg>
      </pc:sldChg>
      <pc:sldMasterChg chg="modSp modSldLayout">
        <pc:chgData name="Emily Arturo" userId="08e0a951-1958-455c-9131-b57f97a3b11a" providerId="ADAL" clId="{91B42978-CD59-4025-9CDA-DCD40435834F}" dt="2024-06-11T17:32:05.092" v="0"/>
        <pc:sldMasterMkLst>
          <pc:docMk/>
          <pc:sldMasterMk cId="3813053638" sldId="2147483648"/>
        </pc:sldMasterMkLst>
        <pc:spChg chg="mod">
          <ac:chgData name="Emily Arturo" userId="08e0a951-1958-455c-9131-b57f97a3b11a" providerId="ADAL" clId="{91B42978-CD59-4025-9CDA-DCD40435834F}" dt="2024-06-11T17:32:05.092" v="0"/>
          <ac:spMkLst>
            <pc:docMk/>
            <pc:sldMasterMk cId="3813053638" sldId="2147483648"/>
            <ac:spMk id="2" creationId="{43456B4E-3714-D281-58E8-CB5B39873D4E}"/>
          </ac:spMkLst>
        </pc:spChg>
        <pc:spChg chg="mod">
          <ac:chgData name="Emily Arturo" userId="08e0a951-1958-455c-9131-b57f97a3b11a" providerId="ADAL" clId="{91B42978-CD59-4025-9CDA-DCD40435834F}" dt="2024-06-11T17:32:05.092" v="0"/>
          <ac:spMkLst>
            <pc:docMk/>
            <pc:sldMasterMk cId="3813053638" sldId="2147483648"/>
            <ac:spMk id="3" creationId="{99206B2E-4F6C-F6AB-A497-26CD583AA565}"/>
          </ac:spMkLst>
        </pc:spChg>
        <pc:spChg chg="mod">
          <ac:chgData name="Emily Arturo" userId="08e0a951-1958-455c-9131-b57f97a3b11a" providerId="ADAL" clId="{91B42978-CD59-4025-9CDA-DCD40435834F}" dt="2024-06-11T17:32:05.092" v="0"/>
          <ac:spMkLst>
            <pc:docMk/>
            <pc:sldMasterMk cId="3813053638" sldId="2147483648"/>
            <ac:spMk id="4" creationId="{A004DCD3-208E-EAC7-3C42-2C3612416691}"/>
          </ac:spMkLst>
        </pc:spChg>
        <pc:spChg chg="mod">
          <ac:chgData name="Emily Arturo" userId="08e0a951-1958-455c-9131-b57f97a3b11a" providerId="ADAL" clId="{91B42978-CD59-4025-9CDA-DCD40435834F}" dt="2024-06-11T17:32:05.092" v="0"/>
          <ac:spMkLst>
            <pc:docMk/>
            <pc:sldMasterMk cId="3813053638" sldId="2147483648"/>
            <ac:spMk id="5" creationId="{84185B10-AC60-9A98-A3D4-9611323BF140}"/>
          </ac:spMkLst>
        </pc:spChg>
        <pc:spChg chg="mod">
          <ac:chgData name="Emily Arturo" userId="08e0a951-1958-455c-9131-b57f97a3b11a" providerId="ADAL" clId="{91B42978-CD59-4025-9CDA-DCD40435834F}" dt="2024-06-11T17:32:05.092" v="0"/>
          <ac:spMkLst>
            <pc:docMk/>
            <pc:sldMasterMk cId="3813053638" sldId="2147483648"/>
            <ac:spMk id="6" creationId="{143B4EA4-86C0-8A5D-4D4A-CA58A1F8BE12}"/>
          </ac:spMkLst>
        </pc:spChg>
        <pc:sldLayoutChg chg="modSp">
          <pc:chgData name="Emily Arturo" userId="08e0a951-1958-455c-9131-b57f97a3b11a" providerId="ADAL" clId="{91B42978-CD59-4025-9CDA-DCD40435834F}" dt="2024-06-11T17:32:05.092" v="0"/>
          <pc:sldLayoutMkLst>
            <pc:docMk/>
            <pc:sldMasterMk cId="3813053638" sldId="2147483648"/>
            <pc:sldLayoutMk cId="324771300" sldId="2147483649"/>
          </pc:sldLayoutMkLst>
          <pc:spChg chg="mod">
            <ac:chgData name="Emily Arturo" userId="08e0a951-1958-455c-9131-b57f97a3b11a" providerId="ADAL" clId="{91B42978-CD59-4025-9CDA-DCD40435834F}" dt="2024-06-11T17:32:05.092" v="0"/>
            <ac:spMkLst>
              <pc:docMk/>
              <pc:sldMasterMk cId="3813053638" sldId="2147483648"/>
              <pc:sldLayoutMk cId="324771300" sldId="2147483649"/>
              <ac:spMk id="2" creationId="{D790B018-18AB-66E1-EE46-350C0A8F6616}"/>
            </ac:spMkLst>
          </pc:spChg>
          <pc:spChg chg="mod">
            <ac:chgData name="Emily Arturo" userId="08e0a951-1958-455c-9131-b57f97a3b11a" providerId="ADAL" clId="{91B42978-CD59-4025-9CDA-DCD40435834F}" dt="2024-06-11T17:32:05.092" v="0"/>
            <ac:spMkLst>
              <pc:docMk/>
              <pc:sldMasterMk cId="3813053638" sldId="2147483648"/>
              <pc:sldLayoutMk cId="324771300" sldId="2147483649"/>
              <ac:spMk id="3" creationId="{6E31641F-1394-674B-39B0-1F855ED08659}"/>
            </ac:spMkLst>
          </pc:spChg>
        </pc:sldLayoutChg>
        <pc:sldLayoutChg chg="modSp">
          <pc:chgData name="Emily Arturo" userId="08e0a951-1958-455c-9131-b57f97a3b11a" providerId="ADAL" clId="{91B42978-CD59-4025-9CDA-DCD40435834F}" dt="2024-06-11T17:32:05.092" v="0"/>
          <pc:sldLayoutMkLst>
            <pc:docMk/>
            <pc:sldMasterMk cId="3813053638" sldId="2147483648"/>
            <pc:sldLayoutMk cId="46142233" sldId="2147483651"/>
          </pc:sldLayoutMkLst>
          <pc:spChg chg="mod">
            <ac:chgData name="Emily Arturo" userId="08e0a951-1958-455c-9131-b57f97a3b11a" providerId="ADAL" clId="{91B42978-CD59-4025-9CDA-DCD40435834F}" dt="2024-06-11T17:32:05.092" v="0"/>
            <ac:spMkLst>
              <pc:docMk/>
              <pc:sldMasterMk cId="3813053638" sldId="2147483648"/>
              <pc:sldLayoutMk cId="46142233" sldId="2147483651"/>
              <ac:spMk id="2" creationId="{B4D90A1C-667A-5C48-ED69-C37703BD2662}"/>
            </ac:spMkLst>
          </pc:spChg>
          <pc:spChg chg="mod">
            <ac:chgData name="Emily Arturo" userId="08e0a951-1958-455c-9131-b57f97a3b11a" providerId="ADAL" clId="{91B42978-CD59-4025-9CDA-DCD40435834F}" dt="2024-06-11T17:32:05.092" v="0"/>
            <ac:spMkLst>
              <pc:docMk/>
              <pc:sldMasterMk cId="3813053638" sldId="2147483648"/>
              <pc:sldLayoutMk cId="46142233" sldId="2147483651"/>
              <ac:spMk id="3" creationId="{0E008C2F-FEFC-A6FE-0712-0E44CB5BC250}"/>
            </ac:spMkLst>
          </pc:spChg>
        </pc:sldLayoutChg>
        <pc:sldLayoutChg chg="modSp">
          <pc:chgData name="Emily Arturo" userId="08e0a951-1958-455c-9131-b57f97a3b11a" providerId="ADAL" clId="{91B42978-CD59-4025-9CDA-DCD40435834F}" dt="2024-06-11T17:32:05.092" v="0"/>
          <pc:sldLayoutMkLst>
            <pc:docMk/>
            <pc:sldMasterMk cId="3813053638" sldId="2147483648"/>
            <pc:sldLayoutMk cId="2226835585" sldId="2147483652"/>
          </pc:sldLayoutMkLst>
          <pc:spChg chg="mod">
            <ac:chgData name="Emily Arturo" userId="08e0a951-1958-455c-9131-b57f97a3b11a" providerId="ADAL" clId="{91B42978-CD59-4025-9CDA-DCD40435834F}" dt="2024-06-11T17:32:05.092" v="0"/>
            <ac:spMkLst>
              <pc:docMk/>
              <pc:sldMasterMk cId="3813053638" sldId="2147483648"/>
              <pc:sldLayoutMk cId="2226835585" sldId="2147483652"/>
              <ac:spMk id="3" creationId="{80B173F6-8727-757D-663F-F886F1A7F11C}"/>
            </ac:spMkLst>
          </pc:spChg>
          <pc:spChg chg="mod">
            <ac:chgData name="Emily Arturo" userId="08e0a951-1958-455c-9131-b57f97a3b11a" providerId="ADAL" clId="{91B42978-CD59-4025-9CDA-DCD40435834F}" dt="2024-06-11T17:32:05.092" v="0"/>
            <ac:spMkLst>
              <pc:docMk/>
              <pc:sldMasterMk cId="3813053638" sldId="2147483648"/>
              <pc:sldLayoutMk cId="2226835585" sldId="2147483652"/>
              <ac:spMk id="4" creationId="{6C9528B0-B4F3-8C51-EBBF-EE25714E5193}"/>
            </ac:spMkLst>
          </pc:spChg>
        </pc:sldLayoutChg>
        <pc:sldLayoutChg chg="modSp">
          <pc:chgData name="Emily Arturo" userId="08e0a951-1958-455c-9131-b57f97a3b11a" providerId="ADAL" clId="{91B42978-CD59-4025-9CDA-DCD40435834F}" dt="2024-06-11T17:32:05.092" v="0"/>
          <pc:sldLayoutMkLst>
            <pc:docMk/>
            <pc:sldMasterMk cId="3813053638" sldId="2147483648"/>
            <pc:sldLayoutMk cId="283824770" sldId="2147483653"/>
          </pc:sldLayoutMkLst>
          <pc:spChg chg="mod">
            <ac:chgData name="Emily Arturo" userId="08e0a951-1958-455c-9131-b57f97a3b11a" providerId="ADAL" clId="{91B42978-CD59-4025-9CDA-DCD40435834F}" dt="2024-06-11T17:32:05.092" v="0"/>
            <ac:spMkLst>
              <pc:docMk/>
              <pc:sldMasterMk cId="3813053638" sldId="2147483648"/>
              <pc:sldLayoutMk cId="283824770" sldId="2147483653"/>
              <ac:spMk id="2" creationId="{FFF80C98-1C33-AD25-C5D9-BB59492DAFBC}"/>
            </ac:spMkLst>
          </pc:spChg>
          <pc:spChg chg="mod">
            <ac:chgData name="Emily Arturo" userId="08e0a951-1958-455c-9131-b57f97a3b11a" providerId="ADAL" clId="{91B42978-CD59-4025-9CDA-DCD40435834F}" dt="2024-06-11T17:32:05.092" v="0"/>
            <ac:spMkLst>
              <pc:docMk/>
              <pc:sldMasterMk cId="3813053638" sldId="2147483648"/>
              <pc:sldLayoutMk cId="283824770" sldId="2147483653"/>
              <ac:spMk id="3" creationId="{535F5116-97A9-EF35-3156-F7C7E512D213}"/>
            </ac:spMkLst>
          </pc:spChg>
          <pc:spChg chg="mod">
            <ac:chgData name="Emily Arturo" userId="08e0a951-1958-455c-9131-b57f97a3b11a" providerId="ADAL" clId="{91B42978-CD59-4025-9CDA-DCD40435834F}" dt="2024-06-11T17:32:05.092" v="0"/>
            <ac:spMkLst>
              <pc:docMk/>
              <pc:sldMasterMk cId="3813053638" sldId="2147483648"/>
              <pc:sldLayoutMk cId="283824770" sldId="2147483653"/>
              <ac:spMk id="4" creationId="{46D62A32-F0D2-9473-A101-DEEAD3C21AD1}"/>
            </ac:spMkLst>
          </pc:spChg>
          <pc:spChg chg="mod">
            <ac:chgData name="Emily Arturo" userId="08e0a951-1958-455c-9131-b57f97a3b11a" providerId="ADAL" clId="{91B42978-CD59-4025-9CDA-DCD40435834F}" dt="2024-06-11T17:32:05.092" v="0"/>
            <ac:spMkLst>
              <pc:docMk/>
              <pc:sldMasterMk cId="3813053638" sldId="2147483648"/>
              <pc:sldLayoutMk cId="283824770" sldId="2147483653"/>
              <ac:spMk id="5" creationId="{C7188D07-AE09-A69D-BED1-5312BCDEE1EB}"/>
            </ac:spMkLst>
          </pc:spChg>
          <pc:spChg chg="mod">
            <ac:chgData name="Emily Arturo" userId="08e0a951-1958-455c-9131-b57f97a3b11a" providerId="ADAL" clId="{91B42978-CD59-4025-9CDA-DCD40435834F}" dt="2024-06-11T17:32:05.092" v="0"/>
            <ac:spMkLst>
              <pc:docMk/>
              <pc:sldMasterMk cId="3813053638" sldId="2147483648"/>
              <pc:sldLayoutMk cId="283824770" sldId="2147483653"/>
              <ac:spMk id="6" creationId="{9E1FE8DF-3B38-BB71-94F6-8E8FCC4D36C8}"/>
            </ac:spMkLst>
          </pc:spChg>
        </pc:sldLayoutChg>
        <pc:sldLayoutChg chg="modSp">
          <pc:chgData name="Emily Arturo" userId="08e0a951-1958-455c-9131-b57f97a3b11a" providerId="ADAL" clId="{91B42978-CD59-4025-9CDA-DCD40435834F}" dt="2024-06-11T17:32:05.092" v="0"/>
          <pc:sldLayoutMkLst>
            <pc:docMk/>
            <pc:sldMasterMk cId="3813053638" sldId="2147483648"/>
            <pc:sldLayoutMk cId="4118520668" sldId="2147483656"/>
          </pc:sldLayoutMkLst>
          <pc:spChg chg="mod">
            <ac:chgData name="Emily Arturo" userId="08e0a951-1958-455c-9131-b57f97a3b11a" providerId="ADAL" clId="{91B42978-CD59-4025-9CDA-DCD40435834F}" dt="2024-06-11T17:32:05.092" v="0"/>
            <ac:spMkLst>
              <pc:docMk/>
              <pc:sldMasterMk cId="3813053638" sldId="2147483648"/>
              <pc:sldLayoutMk cId="4118520668" sldId="2147483656"/>
              <ac:spMk id="2" creationId="{009EE818-F6DC-D28F-730D-C185108DA138}"/>
            </ac:spMkLst>
          </pc:spChg>
          <pc:spChg chg="mod">
            <ac:chgData name="Emily Arturo" userId="08e0a951-1958-455c-9131-b57f97a3b11a" providerId="ADAL" clId="{91B42978-CD59-4025-9CDA-DCD40435834F}" dt="2024-06-11T17:32:05.092" v="0"/>
            <ac:spMkLst>
              <pc:docMk/>
              <pc:sldMasterMk cId="3813053638" sldId="2147483648"/>
              <pc:sldLayoutMk cId="4118520668" sldId="2147483656"/>
              <ac:spMk id="3" creationId="{73F66047-F364-2EC8-3D7B-227EB306F8AE}"/>
            </ac:spMkLst>
          </pc:spChg>
          <pc:spChg chg="mod">
            <ac:chgData name="Emily Arturo" userId="08e0a951-1958-455c-9131-b57f97a3b11a" providerId="ADAL" clId="{91B42978-CD59-4025-9CDA-DCD40435834F}" dt="2024-06-11T17:32:05.092" v="0"/>
            <ac:spMkLst>
              <pc:docMk/>
              <pc:sldMasterMk cId="3813053638" sldId="2147483648"/>
              <pc:sldLayoutMk cId="4118520668" sldId="2147483656"/>
              <ac:spMk id="4" creationId="{4A9BF23C-026A-B6E0-FEB8-44020C2B369F}"/>
            </ac:spMkLst>
          </pc:spChg>
        </pc:sldLayoutChg>
        <pc:sldLayoutChg chg="modSp">
          <pc:chgData name="Emily Arturo" userId="08e0a951-1958-455c-9131-b57f97a3b11a" providerId="ADAL" clId="{91B42978-CD59-4025-9CDA-DCD40435834F}" dt="2024-06-11T17:32:05.092" v="0"/>
          <pc:sldLayoutMkLst>
            <pc:docMk/>
            <pc:sldMasterMk cId="3813053638" sldId="2147483648"/>
            <pc:sldLayoutMk cId="2915304214" sldId="2147483657"/>
          </pc:sldLayoutMkLst>
          <pc:spChg chg="mod">
            <ac:chgData name="Emily Arturo" userId="08e0a951-1958-455c-9131-b57f97a3b11a" providerId="ADAL" clId="{91B42978-CD59-4025-9CDA-DCD40435834F}" dt="2024-06-11T17:32:05.092" v="0"/>
            <ac:spMkLst>
              <pc:docMk/>
              <pc:sldMasterMk cId="3813053638" sldId="2147483648"/>
              <pc:sldLayoutMk cId="2915304214" sldId="2147483657"/>
              <ac:spMk id="2" creationId="{5BF2639F-BF4A-DF1E-9204-FAA29D41599D}"/>
            </ac:spMkLst>
          </pc:spChg>
          <pc:spChg chg="mod">
            <ac:chgData name="Emily Arturo" userId="08e0a951-1958-455c-9131-b57f97a3b11a" providerId="ADAL" clId="{91B42978-CD59-4025-9CDA-DCD40435834F}" dt="2024-06-11T17:32:05.092" v="0"/>
            <ac:spMkLst>
              <pc:docMk/>
              <pc:sldMasterMk cId="3813053638" sldId="2147483648"/>
              <pc:sldLayoutMk cId="2915304214" sldId="2147483657"/>
              <ac:spMk id="3" creationId="{383E72D3-7CBE-273D-B730-7FABAC6EC8E5}"/>
            </ac:spMkLst>
          </pc:spChg>
          <pc:spChg chg="mod">
            <ac:chgData name="Emily Arturo" userId="08e0a951-1958-455c-9131-b57f97a3b11a" providerId="ADAL" clId="{91B42978-CD59-4025-9CDA-DCD40435834F}" dt="2024-06-11T17:32:05.092" v="0"/>
            <ac:spMkLst>
              <pc:docMk/>
              <pc:sldMasterMk cId="3813053638" sldId="2147483648"/>
              <pc:sldLayoutMk cId="2915304214" sldId="2147483657"/>
              <ac:spMk id="4" creationId="{753F3F44-1AAE-58AC-4ECD-24CEF537DAD3}"/>
            </ac:spMkLst>
          </pc:spChg>
        </pc:sldLayoutChg>
        <pc:sldLayoutChg chg="modSp">
          <pc:chgData name="Emily Arturo" userId="08e0a951-1958-455c-9131-b57f97a3b11a" providerId="ADAL" clId="{91B42978-CD59-4025-9CDA-DCD40435834F}" dt="2024-06-11T17:32:05.092" v="0"/>
          <pc:sldLayoutMkLst>
            <pc:docMk/>
            <pc:sldMasterMk cId="3813053638" sldId="2147483648"/>
            <pc:sldLayoutMk cId="3469178558" sldId="2147483659"/>
          </pc:sldLayoutMkLst>
          <pc:spChg chg="mod">
            <ac:chgData name="Emily Arturo" userId="08e0a951-1958-455c-9131-b57f97a3b11a" providerId="ADAL" clId="{91B42978-CD59-4025-9CDA-DCD40435834F}" dt="2024-06-11T17:32:05.092" v="0"/>
            <ac:spMkLst>
              <pc:docMk/>
              <pc:sldMasterMk cId="3813053638" sldId="2147483648"/>
              <pc:sldLayoutMk cId="3469178558" sldId="2147483659"/>
              <ac:spMk id="2" creationId="{48BCCA17-7A3B-8088-EAD4-89A3DA796836}"/>
            </ac:spMkLst>
          </pc:spChg>
          <pc:spChg chg="mod">
            <ac:chgData name="Emily Arturo" userId="08e0a951-1958-455c-9131-b57f97a3b11a" providerId="ADAL" clId="{91B42978-CD59-4025-9CDA-DCD40435834F}" dt="2024-06-11T17:32:05.092" v="0"/>
            <ac:spMkLst>
              <pc:docMk/>
              <pc:sldMasterMk cId="3813053638" sldId="2147483648"/>
              <pc:sldLayoutMk cId="3469178558" sldId="2147483659"/>
              <ac:spMk id="3" creationId="{4A755B5A-B3BF-2E90-AD3B-52A8ED5EBF08}"/>
            </ac:spMkLst>
          </pc:spChg>
        </pc:sldLayoutChg>
        <pc:sldLayoutChg chg="modSp">
          <pc:chgData name="Emily Arturo" userId="08e0a951-1958-455c-9131-b57f97a3b11a" providerId="ADAL" clId="{91B42978-CD59-4025-9CDA-DCD40435834F}" dt="2024-06-11T17:32:05.092" v="0"/>
          <pc:sldLayoutMkLst>
            <pc:docMk/>
            <pc:sldMasterMk cId="3813053638" sldId="2147483648"/>
            <pc:sldLayoutMk cId="2285237928" sldId="2147483660"/>
          </pc:sldLayoutMkLst>
          <pc:spChg chg="mod">
            <ac:chgData name="Emily Arturo" userId="08e0a951-1958-455c-9131-b57f97a3b11a" providerId="ADAL" clId="{91B42978-CD59-4025-9CDA-DCD40435834F}" dt="2024-06-11T17:32:05.092" v="0"/>
            <ac:spMkLst>
              <pc:docMk/>
              <pc:sldMasterMk cId="3813053638" sldId="2147483648"/>
              <pc:sldLayoutMk cId="2285237928" sldId="2147483660"/>
              <ac:spMk id="2" creationId="{00000000-0000-0000-0000-000000000000}"/>
            </ac:spMkLst>
          </pc:spChg>
          <pc:spChg chg="mod">
            <ac:chgData name="Emily Arturo" userId="08e0a951-1958-455c-9131-b57f97a3b11a" providerId="ADAL" clId="{91B42978-CD59-4025-9CDA-DCD40435834F}" dt="2024-06-11T17:32:05.092" v="0"/>
            <ac:spMkLst>
              <pc:docMk/>
              <pc:sldMasterMk cId="3813053638" sldId="2147483648"/>
              <pc:sldLayoutMk cId="2285237928" sldId="2147483660"/>
              <ac:spMk id="3" creationId="{00000000-0000-0000-0000-000000000000}"/>
            </ac:spMkLst>
          </pc:spChg>
          <pc:spChg chg="mod">
            <ac:chgData name="Emily Arturo" userId="08e0a951-1958-455c-9131-b57f97a3b11a" providerId="ADAL" clId="{91B42978-CD59-4025-9CDA-DCD40435834F}" dt="2024-06-11T17:32:05.092" v="0"/>
            <ac:spMkLst>
              <pc:docMk/>
              <pc:sldMasterMk cId="3813053638" sldId="2147483648"/>
              <pc:sldLayoutMk cId="2285237928" sldId="2147483660"/>
              <ac:spMk id="14" creationId="{9C8396C9-55D0-47E3-0A4C-3B0883298FF4}"/>
            </ac:spMkLst>
          </pc:spChg>
        </pc:sldLayoutChg>
        <pc:sldLayoutChg chg="modSp">
          <pc:chgData name="Emily Arturo" userId="08e0a951-1958-455c-9131-b57f97a3b11a" providerId="ADAL" clId="{91B42978-CD59-4025-9CDA-DCD40435834F}" dt="2024-06-11T17:32:05.092" v="0"/>
          <pc:sldLayoutMkLst>
            <pc:docMk/>
            <pc:sldMasterMk cId="3813053638" sldId="2147483648"/>
            <pc:sldLayoutMk cId="1899778378" sldId="2147483661"/>
          </pc:sldLayoutMkLst>
          <pc:spChg chg="mod">
            <ac:chgData name="Emily Arturo" userId="08e0a951-1958-455c-9131-b57f97a3b11a" providerId="ADAL" clId="{91B42978-CD59-4025-9CDA-DCD40435834F}" dt="2024-06-11T17:32:05.092" v="0"/>
            <ac:spMkLst>
              <pc:docMk/>
              <pc:sldMasterMk cId="3813053638" sldId="2147483648"/>
              <pc:sldLayoutMk cId="1899778378" sldId="2147483661"/>
              <ac:spMk id="2" creationId="{EBE63E91-C2AE-85DB-2406-0EDBE54E915B}"/>
            </ac:spMkLst>
          </pc:spChg>
        </pc:sldLayoutChg>
      </pc:sldMasterChg>
    </pc:docChg>
  </pc:docChgLst>
  <pc:docChgLst>
    <pc:chgData name="Emily Arturo" userId="08e0a951-1958-455c-9131-b57f97a3b11a" providerId="ADAL" clId="{116EF4A0-B898-47CA-98A4-FD02258B8632}"/>
    <pc:docChg chg="undo custSel modSld">
      <pc:chgData name="Emily Arturo" userId="08e0a951-1958-455c-9131-b57f97a3b11a" providerId="ADAL" clId="{116EF4A0-B898-47CA-98A4-FD02258B8632}" dt="2024-03-18T13:36:10.262" v="13" actId="1076"/>
      <pc:docMkLst>
        <pc:docMk/>
      </pc:docMkLst>
      <pc:sldChg chg="modSp mod">
        <pc:chgData name="Emily Arturo" userId="08e0a951-1958-455c-9131-b57f97a3b11a" providerId="ADAL" clId="{116EF4A0-B898-47CA-98A4-FD02258B8632}" dt="2024-03-18T13:36:10.262" v="13" actId="1076"/>
        <pc:sldMkLst>
          <pc:docMk/>
          <pc:sldMk cId="2924692621" sldId="257"/>
        </pc:sldMkLst>
        <pc:picChg chg="mod">
          <ac:chgData name="Emily Arturo" userId="08e0a951-1958-455c-9131-b57f97a3b11a" providerId="ADAL" clId="{116EF4A0-B898-47CA-98A4-FD02258B8632}" dt="2024-03-18T13:36:10.262" v="13" actId="1076"/>
          <ac:picMkLst>
            <pc:docMk/>
            <pc:sldMk cId="2924692621" sldId="257"/>
            <ac:picMk id="4" creationId="{7C88CE78-6DC2-0150-6BA8-4C95F3CD0026}"/>
          </ac:picMkLst>
        </pc:picChg>
      </pc:sldChg>
      <pc:sldChg chg="modSp mod">
        <pc:chgData name="Emily Arturo" userId="08e0a951-1958-455c-9131-b57f97a3b11a" providerId="ADAL" clId="{116EF4A0-B898-47CA-98A4-FD02258B8632}" dt="2024-03-18T13:35:59.322" v="12" actId="1076"/>
        <pc:sldMkLst>
          <pc:docMk/>
          <pc:sldMk cId="1498529248" sldId="262"/>
        </pc:sldMkLst>
        <pc:spChg chg="mod">
          <ac:chgData name="Emily Arturo" userId="08e0a951-1958-455c-9131-b57f97a3b11a" providerId="ADAL" clId="{116EF4A0-B898-47CA-98A4-FD02258B8632}" dt="2024-03-18T13:35:30.902" v="5" actId="20577"/>
          <ac:spMkLst>
            <pc:docMk/>
            <pc:sldMk cId="1498529248" sldId="262"/>
            <ac:spMk id="3" creationId="{7605BDF2-8B5B-628C-C558-14A92C806DEB}"/>
          </ac:spMkLst>
        </pc:spChg>
        <pc:picChg chg="mod">
          <ac:chgData name="Emily Arturo" userId="08e0a951-1958-455c-9131-b57f97a3b11a" providerId="ADAL" clId="{116EF4A0-B898-47CA-98A4-FD02258B8632}" dt="2024-03-18T13:35:59.322" v="12" actId="1076"/>
          <ac:picMkLst>
            <pc:docMk/>
            <pc:sldMk cId="1498529248" sldId="262"/>
            <ac:picMk id="5" creationId="{95E1A6A4-7B6C-135F-E8DB-A668C97FE69A}"/>
          </ac:picMkLst>
        </pc:picChg>
        <pc:picChg chg="mod">
          <ac:chgData name="Emily Arturo" userId="08e0a951-1958-455c-9131-b57f97a3b11a" providerId="ADAL" clId="{116EF4A0-B898-47CA-98A4-FD02258B8632}" dt="2024-03-18T13:35:53.908" v="11" actId="1076"/>
          <ac:picMkLst>
            <pc:docMk/>
            <pc:sldMk cId="1498529248" sldId="262"/>
            <ac:picMk id="9" creationId="{7EBEC145-9113-5421-FB21-1620C0CC73E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8CB7E-09A8-4813-AC23-760C35405E69}" type="datetimeFigureOut">
              <a:rPr lang="en-US" smtClean="0"/>
              <a:t>6/11/2024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378B4-43EA-4055-AE2C-4A5720890F74}" type="slidenum">
              <a:rPr lang="en-US" smtClean="0"/>
              <a:t>‹#›</a:t>
            </a:fld>
            <a:endParaRPr lang="en-US"/>
          </a:p>
        </p:txBody>
      </p:sp>
    </p:spTree>
    <p:extLst>
      <p:ext uri="{BB962C8B-B14F-4D97-AF65-F5344CB8AC3E}">
        <p14:creationId xmlns:p14="http://schemas.microsoft.com/office/powerpoint/2010/main" val="34130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Slide #1. Title</a:t>
            </a:r>
          </a:p>
        </p:txBody>
      </p:sp>
      <p:sp>
        <p:nvSpPr>
          <p:cNvPr id="4" name="Slide Number Placeholder 3"/>
          <p:cNvSpPr>
            <a:spLocks noGrp="1"/>
          </p:cNvSpPr>
          <p:nvPr>
            <p:ph type="sldNum" sz="quarter" idx="5"/>
          </p:nvPr>
        </p:nvSpPr>
        <p:spPr/>
        <p:txBody>
          <a:bodyPr/>
          <a:lstStyle/>
          <a:p>
            <a:fld id="{DB931965-CA1C-6740-8E41-0F64B9D123BE}" type="slidenum">
              <a:rPr lang="en-US" smtClean="0"/>
              <a:t>1</a:t>
            </a:fld>
            <a:endParaRPr lang="en-US"/>
          </a:p>
        </p:txBody>
      </p:sp>
    </p:spTree>
    <p:extLst>
      <p:ext uri="{BB962C8B-B14F-4D97-AF65-F5344CB8AC3E}">
        <p14:creationId xmlns:p14="http://schemas.microsoft.com/office/powerpoint/2010/main" val="189238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Slide #2. User Guide</a:t>
            </a:r>
          </a:p>
        </p:txBody>
      </p:sp>
      <p:sp>
        <p:nvSpPr>
          <p:cNvPr id="4" name="Slide Number Placeholder 3"/>
          <p:cNvSpPr>
            <a:spLocks noGrp="1"/>
          </p:cNvSpPr>
          <p:nvPr>
            <p:ph type="sldNum" sz="quarter" idx="5"/>
          </p:nvPr>
        </p:nvSpPr>
        <p:spPr/>
        <p:txBody>
          <a:bodyPr/>
          <a:lstStyle/>
          <a:p>
            <a:fld id="{8B8CEE1C-0958-AC45-9283-77308252B86B}" type="slidenum">
              <a:rPr lang="en-US" smtClean="0"/>
              <a:t>2</a:t>
            </a:fld>
            <a:endParaRPr lang="en-US"/>
          </a:p>
        </p:txBody>
      </p:sp>
    </p:spTree>
    <p:extLst>
      <p:ext uri="{BB962C8B-B14F-4D97-AF65-F5344CB8AC3E}">
        <p14:creationId xmlns:p14="http://schemas.microsoft.com/office/powerpoint/2010/main" val="30930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Slide #3. </a:t>
            </a:r>
            <a:r>
              <a:rPr lang="en-US" dirty="0"/>
              <a:t>Single-Field Visual Abstract Template</a:t>
            </a:r>
          </a:p>
        </p:txBody>
      </p:sp>
      <p:sp>
        <p:nvSpPr>
          <p:cNvPr id="4" name="Slide Number Placeholder 3"/>
          <p:cNvSpPr>
            <a:spLocks noGrp="1"/>
          </p:cNvSpPr>
          <p:nvPr>
            <p:ph type="sldNum" sz="quarter" idx="5"/>
          </p:nvPr>
        </p:nvSpPr>
        <p:spPr/>
        <p:txBody>
          <a:bodyPr/>
          <a:lstStyle/>
          <a:p>
            <a:fld id="{DB931965-CA1C-6740-8E41-0F64B9D123BE}" type="slidenum">
              <a:rPr lang="en-US" smtClean="0"/>
              <a:t>3</a:t>
            </a:fld>
            <a:endParaRPr lang="en-US"/>
          </a:p>
        </p:txBody>
      </p:sp>
    </p:spTree>
    <p:extLst>
      <p:ext uri="{BB962C8B-B14F-4D97-AF65-F5344CB8AC3E}">
        <p14:creationId xmlns:p14="http://schemas.microsoft.com/office/powerpoint/2010/main" val="2338685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B1A62EC-B410-FF9D-741E-4A95B5D1251A}"/>
              </a:ext>
            </a:extLst>
          </p:cNvPr>
          <p:cNvSpPr>
            <a:spLocks noGrp="1" noRot="1" noChangeAspect="1" noChangeArrowheads="1" noTextEdit="1"/>
          </p:cNvSpPr>
          <p:nvPr>
            <p:ph type="sldImg"/>
            <p:custDataLst>
              <p:tags r:id="rId1"/>
            </p:custDataLst>
          </p:nvPr>
        </p:nvSpPr>
        <p:spPr>
          <a:xfrm>
            <a:off x="1371600" y="1143000"/>
            <a:ext cx="4114800" cy="3086100"/>
          </a:xfrm>
          <a:ln cap="flat">
            <a:headEnd type="none" w="med" len="med"/>
            <a:tailEnd type="none" w="med" len="med"/>
          </a:ln>
        </p:spPr>
      </p:sp>
      <p:sp>
        <p:nvSpPr>
          <p:cNvPr id="6147" name="Notes Placeholder 2">
            <a:extLst>
              <a:ext uri="{FF2B5EF4-FFF2-40B4-BE49-F238E27FC236}">
                <a16:creationId xmlns:a16="http://schemas.microsoft.com/office/drawing/2014/main" id="{6F4FA86D-895E-3B7C-30B3-F3A6B7D4E730}"/>
              </a:ext>
            </a:extLst>
          </p:cNvPr>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b="0" dirty="0">
                <a:latin typeface="Helvetica" pitchFamily="2" charset="0"/>
                <a:ea typeface="ＭＳ Ｐゴシック" panose="020B0600070205080204" pitchFamily="34" charset="-128"/>
              </a:rPr>
              <a:t>Blood Research Article</a:t>
            </a:r>
          </a:p>
          <a:p>
            <a:endParaRPr lang="en-US" altLang="en-US" dirty="0">
              <a:latin typeface="Helvetica" pitchFamily="2" charset="0"/>
              <a:ea typeface="Helvetica" pitchFamily="2" charset="0"/>
              <a:cs typeface="Helvetica" pitchFamily="2" charset="0"/>
            </a:endParaRPr>
          </a:p>
        </p:txBody>
      </p:sp>
      <p:sp>
        <p:nvSpPr>
          <p:cNvPr id="6148" name="Slide Number Placeholder 3">
            <a:extLst>
              <a:ext uri="{FF2B5EF4-FFF2-40B4-BE49-F238E27FC236}">
                <a16:creationId xmlns:a16="http://schemas.microsoft.com/office/drawing/2014/main" id="{4F089E9E-7203-628B-4255-BACCA6F0BE07}"/>
              </a:ext>
            </a:extLst>
          </p:cNvPr>
          <p:cNvSpPr>
            <a:spLocks noGrp="1" noChangeArrowheads="1"/>
          </p:cNvSpPr>
          <p:nvPr>
            <p:ph type="sldNum" sz="quarter" idx="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fld id="{647C3B45-8F81-9A4C-8361-8598EE3F0399}" type="slidenum">
              <a:rPr lang="en-US" altLang="en-US"/>
              <a:pPr eaLnBrk="1" hangingPunct="1"/>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7B3529C1-3FC6-ED78-9D53-A0555E7BD85A}"/>
              </a:ext>
            </a:extLst>
          </p:cNvPr>
          <p:cNvSpPr>
            <a:spLocks noGrp="1" noRot="1" noChangeAspect="1" noChangeArrowheads="1" noTextEdit="1"/>
          </p:cNvSpPr>
          <p:nvPr>
            <p:ph type="sldImg"/>
            <p:custDataLst>
              <p:tags r:id="rId1"/>
            </p:custDataLst>
          </p:nvPr>
        </p:nvSpPr>
        <p:spPr>
          <a:xfrm>
            <a:off x="1371600" y="1143000"/>
            <a:ext cx="4114800" cy="3086100"/>
          </a:xfrm>
          <a:ln cap="flat">
            <a:headEnd type="none" w="med" len="med"/>
            <a:tailEnd type="none" w="med" len="med"/>
          </a:ln>
        </p:spPr>
      </p:sp>
      <p:sp>
        <p:nvSpPr>
          <p:cNvPr id="6147" name="Notes Placeholder 2">
            <a:extLst>
              <a:ext uri="{FF2B5EF4-FFF2-40B4-BE49-F238E27FC236}">
                <a16:creationId xmlns:a16="http://schemas.microsoft.com/office/drawing/2014/main" id="{4884948E-455A-61DC-F8EF-DCBD1B51B88B}"/>
              </a:ext>
            </a:extLst>
          </p:cNvPr>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b="0" dirty="0">
                <a:latin typeface="Helvetica" pitchFamily="2" charset="0"/>
                <a:ea typeface="ＭＳ Ｐゴシック" panose="020B0600070205080204" pitchFamily="34" charset="-128"/>
              </a:rPr>
              <a:t>Blood Research Article</a:t>
            </a:r>
          </a:p>
        </p:txBody>
      </p:sp>
      <p:sp>
        <p:nvSpPr>
          <p:cNvPr id="6148" name="Slide Number Placeholder 3">
            <a:extLst>
              <a:ext uri="{FF2B5EF4-FFF2-40B4-BE49-F238E27FC236}">
                <a16:creationId xmlns:a16="http://schemas.microsoft.com/office/drawing/2014/main" id="{332885BC-A022-9509-452F-E8BD878087A4}"/>
              </a:ext>
            </a:extLst>
          </p:cNvPr>
          <p:cNvSpPr>
            <a:spLocks noGrp="1" noChangeArrowheads="1"/>
          </p:cNvSpPr>
          <p:nvPr>
            <p:ph type="sldNum" sz="quarter" idx="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fld id="{F8E235DA-35AC-A34C-8C7F-D972FE847AEE}" type="slidenum">
              <a:rPr lang="en-US" altLang="en-US"/>
              <a:pPr eaLnBrk="1" hangingPunct="1"/>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0A3F7D6-9517-F5CE-B85E-40C33ED08EDA}"/>
              </a:ext>
            </a:extLst>
          </p:cNvPr>
          <p:cNvSpPr>
            <a:spLocks noGrp="1" noRot="1" noChangeAspect="1" noChangeArrowheads="1" noTextEdit="1"/>
          </p:cNvSpPr>
          <p:nvPr>
            <p:ph type="sldImg"/>
            <p:custDataLst>
              <p:tags r:id="rId1"/>
            </p:custDataLst>
          </p:nvPr>
        </p:nvSpPr>
        <p:spPr>
          <a:xfrm>
            <a:off x="1371600" y="1143000"/>
            <a:ext cx="4114800" cy="3086100"/>
          </a:xfrm>
          <a:ln cap="flat">
            <a:headEnd type="none" w="med" len="med"/>
            <a:tailEnd type="none" w="med" len="med"/>
          </a:ln>
        </p:spPr>
      </p:sp>
      <p:sp>
        <p:nvSpPr>
          <p:cNvPr id="6147" name="Notes Placeholder 2">
            <a:extLst>
              <a:ext uri="{FF2B5EF4-FFF2-40B4-BE49-F238E27FC236}">
                <a16:creationId xmlns:a16="http://schemas.microsoft.com/office/drawing/2014/main" id="{6B00A105-58D7-2754-041E-C8F31E782148}"/>
              </a:ext>
            </a:extLst>
          </p:cNvPr>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b="0">
                <a:latin typeface="Helvetica" pitchFamily="2" charset="0"/>
                <a:ea typeface="ＭＳ Ｐゴシック" panose="020B0600070205080204" pitchFamily="34" charset="-128"/>
              </a:rPr>
              <a:t>Blood Research Article</a:t>
            </a:r>
          </a:p>
          <a:p>
            <a:endParaRPr lang="en-US" altLang="en-US" dirty="0">
              <a:latin typeface="Helvetica" pitchFamily="2" charset="0"/>
              <a:ea typeface="Helvetica" pitchFamily="2" charset="0"/>
              <a:cs typeface="Helvetica" pitchFamily="2" charset="0"/>
            </a:endParaRPr>
          </a:p>
        </p:txBody>
      </p:sp>
      <p:sp>
        <p:nvSpPr>
          <p:cNvPr id="6148" name="Slide Number Placeholder 3">
            <a:extLst>
              <a:ext uri="{FF2B5EF4-FFF2-40B4-BE49-F238E27FC236}">
                <a16:creationId xmlns:a16="http://schemas.microsoft.com/office/drawing/2014/main" id="{2898913A-F9F8-2253-D031-AF6997907FE9}"/>
              </a:ext>
            </a:extLst>
          </p:cNvPr>
          <p:cNvSpPr>
            <a:spLocks noGrp="1" noChangeArrowheads="1"/>
          </p:cNvSpPr>
          <p:nvPr>
            <p:ph type="sldNum" sz="quarter" idx="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fld id="{A918F16C-89E7-0540-B1C6-FBA24E5760DE}" type="slidenum">
              <a:rPr lang="en-US" altLang="en-US"/>
              <a:pPr eaLnBrk="1" hangingPunct="1"/>
              <a:t>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C74FD7-25AA-4315-BE62-9DF78298E99A}"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E313F-CDAF-4877-B792-F72EEA630233}" type="slidenum">
              <a:rPr lang="en-US" smtClean="0"/>
              <a:t>‹#›</a:t>
            </a:fld>
            <a:endParaRPr lang="en-US"/>
          </a:p>
        </p:txBody>
      </p:sp>
    </p:spTree>
    <p:extLst>
      <p:ext uri="{BB962C8B-B14F-4D97-AF65-F5344CB8AC3E}">
        <p14:creationId xmlns:p14="http://schemas.microsoft.com/office/powerpoint/2010/main" val="1205301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C74FD7-25AA-4315-BE62-9DF78298E99A}"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E313F-CDAF-4877-B792-F72EEA630233}" type="slidenum">
              <a:rPr lang="en-US" smtClean="0"/>
              <a:t>‹#›</a:t>
            </a:fld>
            <a:endParaRPr lang="en-US"/>
          </a:p>
        </p:txBody>
      </p:sp>
    </p:spTree>
    <p:extLst>
      <p:ext uri="{BB962C8B-B14F-4D97-AF65-F5344CB8AC3E}">
        <p14:creationId xmlns:p14="http://schemas.microsoft.com/office/powerpoint/2010/main" val="318853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C74FD7-25AA-4315-BE62-9DF78298E99A}"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E313F-CDAF-4877-B792-F72EEA630233}" type="slidenum">
              <a:rPr lang="en-US" smtClean="0"/>
              <a:t>‹#›</a:t>
            </a:fld>
            <a:endParaRPr lang="en-US"/>
          </a:p>
        </p:txBody>
      </p:sp>
    </p:spTree>
    <p:extLst>
      <p:ext uri="{BB962C8B-B14F-4D97-AF65-F5344CB8AC3E}">
        <p14:creationId xmlns:p14="http://schemas.microsoft.com/office/powerpoint/2010/main" val="2917740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Field Visual Abstr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5862" y="235830"/>
            <a:ext cx="7944828" cy="748918"/>
          </a:xfrm>
          <a:solidFill>
            <a:srgbClr val="C00000"/>
          </a:solidFill>
          <a:ln w="19050">
            <a:solidFill>
              <a:srgbClr val="C00000"/>
            </a:solidFill>
          </a:ln>
        </p:spPr>
        <p:txBody>
          <a:bodyPr>
            <a:normAutofit/>
          </a:bodyPr>
          <a:lstStyle>
            <a:lvl1pPr algn="ctr">
              <a:defRPr sz="1350" b="1">
                <a:solidFill>
                  <a:schemeClr val="bg1"/>
                </a:solidFill>
                <a:latin typeface="Arial" panose="020B0604020202020204" pitchFamily="34" charset="0"/>
                <a:cs typeface="Arial" panose="020B0604020202020204" pitchFamily="34" charset="0"/>
              </a:defRPr>
            </a:lvl1pPr>
          </a:lstStyle>
          <a:p>
            <a:r>
              <a:rPr lang="en-US" noProof="0" dirty="0"/>
              <a:t>Click to Insert a Non-assertive, Capitalized Title That Defines the Topic for the Average Reader That the Journal Is Trying to Reach (Arial </a:t>
            </a:r>
            <a:r>
              <a:rPr lang="en-US" noProof="0"/>
              <a:t>Bold 18 or 16)</a:t>
            </a:r>
            <a:endParaRPr lang="en-US" noProof="0" dirty="0"/>
          </a:p>
        </p:txBody>
      </p:sp>
      <p:sp>
        <p:nvSpPr>
          <p:cNvPr id="3" name="Content Placeholder 2"/>
          <p:cNvSpPr>
            <a:spLocks noGrp="1"/>
          </p:cNvSpPr>
          <p:nvPr>
            <p:ph sz="half" idx="1" hasCustomPrompt="1"/>
          </p:nvPr>
        </p:nvSpPr>
        <p:spPr>
          <a:xfrm>
            <a:off x="595862" y="1019803"/>
            <a:ext cx="7944828" cy="4318230"/>
          </a:xfrm>
          <a:solidFill>
            <a:schemeClr val="bg1"/>
          </a:solidFill>
          <a:ln w="19050">
            <a:solidFill>
              <a:srgbClr val="C00000"/>
            </a:solidFill>
          </a:ln>
        </p:spPr>
        <p:txBody>
          <a:bodyPr>
            <a:normAutofit/>
          </a:bodyPr>
          <a:lstStyle>
            <a:lvl1pPr marL="0" indent="0">
              <a:buNone/>
              <a:defRPr sz="1050" b="1">
                <a:solidFill>
                  <a:schemeClr val="tx1"/>
                </a:solidFill>
                <a:latin typeface="Arial" panose="020B0604020202020204" pitchFamily="34" charset="0"/>
                <a:cs typeface="Arial" panose="020B0604020202020204" pitchFamily="34" charset="0"/>
              </a:defRPr>
            </a:lvl1pPr>
            <a:lvl2pPr marL="559356" indent="0">
              <a:buNone/>
              <a:defRPr sz="982">
                <a:latin typeface="Arial" panose="020B0604020202020204" pitchFamily="34" charset="0"/>
                <a:cs typeface="Arial" panose="020B0604020202020204" pitchFamily="34" charset="0"/>
              </a:defRPr>
            </a:lvl2pPr>
            <a:lvl3pPr>
              <a:defRPr sz="982">
                <a:latin typeface="Arial" panose="020B0604020202020204" pitchFamily="34" charset="0"/>
                <a:cs typeface="Arial" panose="020B0604020202020204" pitchFamily="34" charset="0"/>
              </a:defRPr>
            </a:lvl3pPr>
            <a:lvl4pPr>
              <a:defRPr sz="982">
                <a:latin typeface="Arial" panose="020B0604020202020204" pitchFamily="34" charset="0"/>
                <a:cs typeface="Arial" panose="020B0604020202020204" pitchFamily="34" charset="0"/>
              </a:defRPr>
            </a:lvl4pPr>
            <a:lvl5pPr>
              <a:defRPr sz="982">
                <a:latin typeface="Arial" panose="020B0604020202020204" pitchFamily="34" charset="0"/>
                <a:cs typeface="Arial" panose="020B0604020202020204" pitchFamily="34" charset="0"/>
              </a:defRPr>
            </a:lvl5pPr>
          </a:lstStyle>
          <a:p>
            <a:pPr marL="186452" marR="0" lvl="0" indent="-186452" algn="l" defTabSz="745808" rtl="0" eaLnBrk="1" fontAlgn="auto" latinLnBrk="0" hangingPunct="1">
              <a:lnSpc>
                <a:spcPct val="90000"/>
              </a:lnSpc>
              <a:spcBef>
                <a:spcPts val="816"/>
              </a:spcBef>
              <a:spcAft>
                <a:spcPts val="0"/>
              </a:spcAft>
              <a:buClrTx/>
              <a:buSzTx/>
              <a:buFont typeface="Arial" panose="020B0604020202020204" pitchFamily="34" charset="0"/>
              <a:buChar char="•"/>
              <a:tabLst/>
              <a:defRPr/>
            </a:pPr>
            <a:r>
              <a:rPr lang="en-US" noProof="0" dirty="0"/>
              <a:t>Click to describe the context of the research and the main findings/outcomes using a mix of text (very sparingly) and simple images (do not forget that this is a “visual” abstract). You should focus on 2-3 major points: Readers interested in the whole study will go to your article. Please note that images should be inserted (“Insert picture from file”) only after at least one text character has been typed in each box, including the last one (conclusions) (text character may be just a white dot if you do not use text). The vast majority of readers will be outside your field, so be sure that they understand what you are talking about.</a:t>
            </a:r>
          </a:p>
          <a:p>
            <a:pPr marL="186452" marR="0" lvl="0" indent="-186452" algn="l" defTabSz="745808" rtl="0" eaLnBrk="1" fontAlgn="auto" latinLnBrk="0" hangingPunct="1">
              <a:lnSpc>
                <a:spcPct val="90000"/>
              </a:lnSpc>
              <a:spcBef>
                <a:spcPts val="816"/>
              </a:spcBef>
              <a:spcAft>
                <a:spcPts val="0"/>
              </a:spcAft>
              <a:buClrTx/>
              <a:buSzTx/>
              <a:buFont typeface="Arial" panose="020B0604020202020204" pitchFamily="34" charset="0"/>
              <a:buChar char="•"/>
              <a:tabLst/>
              <a:defRPr/>
            </a:pPr>
            <a:endParaRPr lang="en-US" noProof="0" dirty="0"/>
          </a:p>
          <a:p>
            <a:pPr lvl="0"/>
            <a:endParaRPr lang="en-US" noProof="0" dirty="0"/>
          </a:p>
        </p:txBody>
      </p:sp>
      <p:sp>
        <p:nvSpPr>
          <p:cNvPr id="14" name="Content Placeholder 2">
            <a:extLst>
              <a:ext uri="{FF2B5EF4-FFF2-40B4-BE49-F238E27FC236}">
                <a16:creationId xmlns:a16="http://schemas.microsoft.com/office/drawing/2014/main" id="{9C8396C9-55D0-47E3-0A4C-3B0883298FF4}"/>
              </a:ext>
            </a:extLst>
          </p:cNvPr>
          <p:cNvSpPr>
            <a:spLocks noGrp="1"/>
          </p:cNvSpPr>
          <p:nvPr>
            <p:ph sz="half" idx="15" hasCustomPrompt="1"/>
          </p:nvPr>
        </p:nvSpPr>
        <p:spPr>
          <a:xfrm>
            <a:off x="599589" y="5369901"/>
            <a:ext cx="7944828" cy="956066"/>
          </a:xfrm>
          <a:solidFill>
            <a:schemeClr val="accent1">
              <a:lumMod val="40000"/>
              <a:lumOff val="60000"/>
            </a:schemeClr>
          </a:solidFill>
          <a:ln w="19050">
            <a:solidFill>
              <a:srgbClr val="C00000"/>
            </a:solidFill>
          </a:ln>
        </p:spPr>
        <p:txBody>
          <a:bodyPr anchor="t">
            <a:normAutofit/>
          </a:bodyPr>
          <a:lstStyle>
            <a:lvl1pPr marL="0" marR="0" indent="0" algn="l" defTabSz="774737" rtl="0" eaLnBrk="1" fontAlgn="auto" latinLnBrk="0" hangingPunct="1">
              <a:lnSpc>
                <a:spcPct val="90000"/>
              </a:lnSpc>
              <a:spcBef>
                <a:spcPts val="848"/>
              </a:spcBef>
              <a:spcAft>
                <a:spcPts val="0"/>
              </a:spcAft>
              <a:buClrTx/>
              <a:buSzTx/>
              <a:buFont typeface="Arial" panose="020B0604020202020204" pitchFamily="34" charset="0"/>
              <a:buNone/>
              <a:tabLst/>
              <a:defRPr sz="1200" b="1" i="0">
                <a:solidFill>
                  <a:schemeClr val="tx1"/>
                </a:solidFill>
                <a:latin typeface="Arial" panose="020B0604020202020204" pitchFamily="34" charset="0"/>
                <a:cs typeface="Arial" panose="020B0604020202020204" pitchFamily="34" charset="0"/>
              </a:defRPr>
            </a:lvl1pPr>
            <a:lvl2pPr>
              <a:defRPr sz="982">
                <a:latin typeface="Arial" panose="020B0604020202020204" pitchFamily="34" charset="0"/>
                <a:cs typeface="Arial" panose="020B0604020202020204" pitchFamily="34" charset="0"/>
              </a:defRPr>
            </a:lvl2pPr>
            <a:lvl3pPr>
              <a:defRPr sz="982">
                <a:latin typeface="Arial" panose="020B0604020202020204" pitchFamily="34" charset="0"/>
                <a:cs typeface="Arial" panose="020B0604020202020204" pitchFamily="34" charset="0"/>
              </a:defRPr>
            </a:lvl3pPr>
            <a:lvl4pPr>
              <a:defRPr sz="982">
                <a:latin typeface="Arial" panose="020B0604020202020204" pitchFamily="34" charset="0"/>
                <a:cs typeface="Arial" panose="020B0604020202020204" pitchFamily="34" charset="0"/>
              </a:defRPr>
            </a:lvl4pPr>
            <a:lvl5pPr>
              <a:defRPr sz="982">
                <a:latin typeface="Arial" panose="020B0604020202020204" pitchFamily="34" charset="0"/>
                <a:cs typeface="Arial" panose="020B0604020202020204" pitchFamily="34" charset="0"/>
              </a:defRPr>
            </a:lvl5pPr>
          </a:lstStyle>
          <a:p>
            <a:pPr marL="193685" marR="0" lvl="0" indent="-193685" algn="l" defTabSz="774737" rtl="0" eaLnBrk="1" fontAlgn="auto" latinLnBrk="0" hangingPunct="1">
              <a:lnSpc>
                <a:spcPct val="90000"/>
              </a:lnSpc>
              <a:spcBef>
                <a:spcPts val="848"/>
              </a:spcBef>
              <a:spcAft>
                <a:spcPts val="0"/>
              </a:spcAft>
              <a:buClrTx/>
              <a:buSzTx/>
              <a:buFont typeface="Arial" panose="020B0604020202020204" pitchFamily="34" charset="0"/>
              <a:buChar char="•"/>
              <a:tabLst/>
              <a:defRPr/>
            </a:pPr>
            <a:r>
              <a:rPr lang="en-US" noProof="0" dirty="0"/>
              <a:t>Click to insert your conclusions (1 or 2 Key Points: no more than 2-3 lines) (Arial Bold 16). Last line: First author et al, DOI (Arial Italics 14 - DOI to be included later by staff).</a:t>
            </a:r>
          </a:p>
        </p:txBody>
      </p:sp>
    </p:spTree>
    <p:extLst>
      <p:ext uri="{BB962C8B-B14F-4D97-AF65-F5344CB8AC3E}">
        <p14:creationId xmlns:p14="http://schemas.microsoft.com/office/powerpoint/2010/main" val="3776932981"/>
      </p:ext>
    </p:extLst>
  </p:cSld>
  <p:clrMapOvr>
    <a:masterClrMapping/>
  </p:clrMapOvr>
  <p:extLst>
    <p:ext uri="{DCECCB84-F9BA-43D5-87BE-67443E8EF086}">
      <p15:sldGuideLst xmlns:p15="http://schemas.microsoft.com/office/powerpoint/2012/main">
        <p15:guide id="1" orient="horz" pos="2160">
          <p15:clr>
            <a:srgbClr val="FBAE40"/>
          </p15:clr>
        </p15:guide>
        <p15:guide id="2"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EBE63E91-C2AE-85DB-2406-0EDBE54E915B}"/>
              </a:ext>
            </a:extLst>
          </p:cNvPr>
          <p:cNvSpPr>
            <a:spLocks noGrp="1" noChangeArrowheads="1"/>
          </p:cNvSpPr>
          <p:nvPr>
            <p:ph type="ftr" sz="quarter" idx="10"/>
          </p:nvPr>
        </p:nvSpPr>
        <p:spPr>
          <a:xfrm>
            <a:off x="0" y="6480177"/>
            <a:ext cx="9144000" cy="377825"/>
          </a:xfrm>
        </p:spPr>
        <p:txBody>
          <a:bodyPr/>
          <a:lstStyle>
            <a:lvl1pPr eaLnBrk="0" hangingPunct="0">
              <a:defRPr sz="750"/>
            </a:lvl1pPr>
          </a:lstStyle>
          <a:p>
            <a:endParaRPr lang="en-US" altLang="en-IT"/>
          </a:p>
        </p:txBody>
      </p:sp>
    </p:spTree>
    <p:extLst>
      <p:ext uri="{BB962C8B-B14F-4D97-AF65-F5344CB8AC3E}">
        <p14:creationId xmlns:p14="http://schemas.microsoft.com/office/powerpoint/2010/main" val="4748071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C74FD7-25AA-4315-BE62-9DF78298E99A}"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E313F-CDAF-4877-B792-F72EEA630233}" type="slidenum">
              <a:rPr lang="en-US" smtClean="0"/>
              <a:t>‹#›</a:t>
            </a:fld>
            <a:endParaRPr lang="en-US"/>
          </a:p>
        </p:txBody>
      </p:sp>
    </p:spTree>
    <p:extLst>
      <p:ext uri="{BB962C8B-B14F-4D97-AF65-F5344CB8AC3E}">
        <p14:creationId xmlns:p14="http://schemas.microsoft.com/office/powerpoint/2010/main" val="48725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C74FD7-25AA-4315-BE62-9DF78298E99A}"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E313F-CDAF-4877-B792-F72EEA630233}" type="slidenum">
              <a:rPr lang="en-US" smtClean="0"/>
              <a:t>‹#›</a:t>
            </a:fld>
            <a:endParaRPr lang="en-US"/>
          </a:p>
        </p:txBody>
      </p:sp>
    </p:spTree>
    <p:extLst>
      <p:ext uri="{BB962C8B-B14F-4D97-AF65-F5344CB8AC3E}">
        <p14:creationId xmlns:p14="http://schemas.microsoft.com/office/powerpoint/2010/main" val="222054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C74FD7-25AA-4315-BE62-9DF78298E99A}"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E313F-CDAF-4877-B792-F72EEA630233}" type="slidenum">
              <a:rPr lang="en-US" smtClean="0"/>
              <a:t>‹#›</a:t>
            </a:fld>
            <a:endParaRPr lang="en-US"/>
          </a:p>
        </p:txBody>
      </p:sp>
    </p:spTree>
    <p:extLst>
      <p:ext uri="{BB962C8B-B14F-4D97-AF65-F5344CB8AC3E}">
        <p14:creationId xmlns:p14="http://schemas.microsoft.com/office/powerpoint/2010/main" val="315689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C74FD7-25AA-4315-BE62-9DF78298E99A}" type="datetimeFigureOut">
              <a:rPr lang="en-US" smtClean="0"/>
              <a:t>6/11/2024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9E313F-CDAF-4877-B792-F72EEA630233}" type="slidenum">
              <a:rPr lang="en-US" smtClean="0"/>
              <a:t>‹#›</a:t>
            </a:fld>
            <a:endParaRPr lang="en-US"/>
          </a:p>
        </p:txBody>
      </p:sp>
    </p:spTree>
    <p:extLst>
      <p:ext uri="{BB962C8B-B14F-4D97-AF65-F5344CB8AC3E}">
        <p14:creationId xmlns:p14="http://schemas.microsoft.com/office/powerpoint/2010/main" val="1991589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C74FD7-25AA-4315-BE62-9DF78298E99A}" type="datetimeFigureOut">
              <a:rPr lang="en-US" smtClean="0"/>
              <a:t>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9E313F-CDAF-4877-B792-F72EEA630233}" type="slidenum">
              <a:rPr lang="en-US" smtClean="0"/>
              <a:t>‹#›</a:t>
            </a:fld>
            <a:endParaRPr lang="en-US"/>
          </a:p>
        </p:txBody>
      </p:sp>
    </p:spTree>
    <p:extLst>
      <p:ext uri="{BB962C8B-B14F-4D97-AF65-F5344CB8AC3E}">
        <p14:creationId xmlns:p14="http://schemas.microsoft.com/office/powerpoint/2010/main" val="1259941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C74FD7-25AA-4315-BE62-9DF78298E99A}" type="datetimeFigureOut">
              <a:rPr lang="en-US" smtClean="0"/>
              <a:t>6/11/2024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9E313F-CDAF-4877-B792-F72EEA630233}" type="slidenum">
              <a:rPr lang="en-US" smtClean="0"/>
              <a:t>‹#›</a:t>
            </a:fld>
            <a:endParaRPr lang="en-US"/>
          </a:p>
        </p:txBody>
      </p:sp>
    </p:spTree>
    <p:extLst>
      <p:ext uri="{BB962C8B-B14F-4D97-AF65-F5344CB8AC3E}">
        <p14:creationId xmlns:p14="http://schemas.microsoft.com/office/powerpoint/2010/main" val="3559687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C74FD7-25AA-4315-BE62-9DF78298E99A}"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E313F-CDAF-4877-B792-F72EEA630233}" type="slidenum">
              <a:rPr lang="en-US" smtClean="0"/>
              <a:t>‹#›</a:t>
            </a:fld>
            <a:endParaRPr lang="en-US"/>
          </a:p>
        </p:txBody>
      </p:sp>
    </p:spTree>
    <p:extLst>
      <p:ext uri="{BB962C8B-B14F-4D97-AF65-F5344CB8AC3E}">
        <p14:creationId xmlns:p14="http://schemas.microsoft.com/office/powerpoint/2010/main" val="996360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C74FD7-25AA-4315-BE62-9DF78298E99A}"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E313F-CDAF-4877-B792-F72EEA630233}" type="slidenum">
              <a:rPr lang="en-US" smtClean="0"/>
              <a:t>‹#›</a:t>
            </a:fld>
            <a:endParaRPr lang="en-US"/>
          </a:p>
        </p:txBody>
      </p:sp>
    </p:spTree>
    <p:extLst>
      <p:ext uri="{BB962C8B-B14F-4D97-AF65-F5344CB8AC3E}">
        <p14:creationId xmlns:p14="http://schemas.microsoft.com/office/powerpoint/2010/main" val="2687704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74FD7-25AA-4315-BE62-9DF78298E99A}" type="datetimeFigureOut">
              <a:rPr lang="en-US" smtClean="0"/>
              <a:t>6/11/2024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E313F-CDAF-4877-B792-F72EEA630233}" type="slidenum">
              <a:rPr lang="en-US" smtClean="0"/>
              <a:t>‹#›</a:t>
            </a:fld>
            <a:endParaRPr lang="en-US"/>
          </a:p>
        </p:txBody>
      </p:sp>
    </p:spTree>
    <p:extLst>
      <p:ext uri="{BB962C8B-B14F-4D97-AF65-F5344CB8AC3E}">
        <p14:creationId xmlns:p14="http://schemas.microsoft.com/office/powerpoint/2010/main" val="120085005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82CE-D7E0-4C86-96F2-52E95146A411}"/>
              </a:ext>
            </a:extLst>
          </p:cNvPr>
          <p:cNvSpPr>
            <a:spLocks noGrp="1"/>
          </p:cNvSpPr>
          <p:nvPr>
            <p:ph type="ctrTitle"/>
          </p:nvPr>
        </p:nvSpPr>
        <p:spPr/>
        <p:txBody>
          <a:bodyPr/>
          <a:lstStyle/>
          <a:p>
            <a:r>
              <a:rPr lang="en-US" i="1" dirty="0"/>
              <a:t>Blood</a:t>
            </a:r>
            <a:r>
              <a:rPr lang="en-US" dirty="0"/>
              <a:t> Visual Abstracts</a:t>
            </a:r>
          </a:p>
        </p:txBody>
      </p:sp>
      <p:sp>
        <p:nvSpPr>
          <p:cNvPr id="3" name="Subtitle 2">
            <a:extLst>
              <a:ext uri="{FF2B5EF4-FFF2-40B4-BE49-F238E27FC236}">
                <a16:creationId xmlns:a16="http://schemas.microsoft.com/office/drawing/2014/main" id="{CE9A17BB-A0E4-7986-00DF-1A7617FFC78D}"/>
              </a:ext>
            </a:extLst>
          </p:cNvPr>
          <p:cNvSpPr>
            <a:spLocks noGrp="1"/>
          </p:cNvSpPr>
          <p:nvPr>
            <p:ph type="subTitle" idx="1"/>
          </p:nvPr>
        </p:nvSpPr>
        <p:spPr/>
        <p:txBody>
          <a:bodyPr/>
          <a:lstStyle/>
          <a:p>
            <a:r>
              <a:rPr lang="en-US" dirty="0"/>
              <a:t>Single-Field Visual Abstract Template</a:t>
            </a:r>
          </a:p>
        </p:txBody>
      </p:sp>
      <p:pic>
        <p:nvPicPr>
          <p:cNvPr id="4" name="Picture 3">
            <a:extLst>
              <a:ext uri="{FF2B5EF4-FFF2-40B4-BE49-F238E27FC236}">
                <a16:creationId xmlns:a16="http://schemas.microsoft.com/office/drawing/2014/main" id="{7C88CE78-6DC2-0150-6BA8-4C95F3CD0026}"/>
              </a:ext>
            </a:extLst>
          </p:cNvPr>
          <p:cNvPicPr>
            <a:picLocks noChangeAspect="1"/>
          </p:cNvPicPr>
          <p:nvPr/>
        </p:nvPicPr>
        <p:blipFill>
          <a:blip r:embed="rId3"/>
          <a:stretch>
            <a:fillRect/>
          </a:stretch>
        </p:blipFill>
        <p:spPr>
          <a:xfrm>
            <a:off x="4032000" y="977400"/>
            <a:ext cx="1080000" cy="1080000"/>
          </a:xfrm>
          <a:prstGeom prst="rect">
            <a:avLst/>
          </a:prstGeom>
        </p:spPr>
      </p:pic>
    </p:spTree>
    <p:extLst>
      <p:ext uri="{BB962C8B-B14F-4D97-AF65-F5344CB8AC3E}">
        <p14:creationId xmlns:p14="http://schemas.microsoft.com/office/powerpoint/2010/main" val="292469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1E5E-0937-4D31-642A-DC1848435740}"/>
              </a:ext>
            </a:extLst>
          </p:cNvPr>
          <p:cNvSpPr>
            <a:spLocks noGrp="1"/>
          </p:cNvSpPr>
          <p:nvPr>
            <p:ph type="title"/>
          </p:nvPr>
        </p:nvSpPr>
        <p:spPr/>
        <p:txBody>
          <a:bodyPr>
            <a:normAutofit/>
          </a:bodyPr>
          <a:lstStyle/>
          <a:p>
            <a:r>
              <a:rPr lang="en-US" sz="2888" dirty="0"/>
              <a:t>User Guide</a:t>
            </a:r>
          </a:p>
        </p:txBody>
      </p:sp>
      <p:sp>
        <p:nvSpPr>
          <p:cNvPr id="3" name="Content Placeholder 2">
            <a:extLst>
              <a:ext uri="{FF2B5EF4-FFF2-40B4-BE49-F238E27FC236}">
                <a16:creationId xmlns:a16="http://schemas.microsoft.com/office/drawing/2014/main" id="{7605BDF2-8B5B-628C-C558-14A92C806DEB}"/>
              </a:ext>
            </a:extLst>
          </p:cNvPr>
          <p:cNvSpPr>
            <a:spLocks noGrp="1"/>
          </p:cNvSpPr>
          <p:nvPr>
            <p:ph idx="1"/>
          </p:nvPr>
        </p:nvSpPr>
        <p:spPr/>
        <p:txBody>
          <a:bodyPr>
            <a:normAutofit fontScale="25000" lnSpcReduction="20000"/>
          </a:bodyPr>
          <a:lstStyle/>
          <a:p>
            <a:r>
              <a:rPr lang="en-US" sz="3900" dirty="0"/>
              <a:t>This PowerPoint file has been conceived to help </a:t>
            </a:r>
            <a:r>
              <a:rPr lang="en-US" sz="3900" i="1" dirty="0"/>
              <a:t>Blood</a:t>
            </a:r>
            <a:r>
              <a:rPr lang="en-US" sz="3900" dirty="0"/>
              <a:t> Authors prepare their visual abstracts.</a:t>
            </a:r>
          </a:p>
          <a:p>
            <a:r>
              <a:rPr lang="en-US" sz="3900" dirty="0"/>
              <a:t>Slide #3 reports the </a:t>
            </a:r>
            <a:r>
              <a:rPr lang="en-US" sz="3900" b="1" dirty="0">
                <a:solidFill>
                  <a:srgbClr val="C00000"/>
                </a:solidFill>
              </a:rPr>
              <a:t>Template </a:t>
            </a:r>
            <a:r>
              <a:rPr lang="en-US" sz="3900" dirty="0"/>
              <a:t>for creating a single-field visual abstract (</a:t>
            </a:r>
            <a:r>
              <a:rPr lang="en-US" sz="3900" i="1" dirty="0"/>
              <a:t>Layout-&gt;drop-down menu-&gt;Single-Field Visual Abstract</a:t>
            </a:r>
            <a:r>
              <a:rPr lang="en-US" sz="3900" dirty="0"/>
              <a:t>):</a:t>
            </a:r>
          </a:p>
          <a:p>
            <a:endParaRPr lang="en-US" sz="3900" dirty="0"/>
          </a:p>
          <a:p>
            <a:pPr marL="0" indent="0">
              <a:buNone/>
            </a:pPr>
            <a:endParaRPr lang="en-US" sz="3900" dirty="0"/>
          </a:p>
          <a:p>
            <a:r>
              <a:rPr lang="en-US" sz="3900" dirty="0"/>
              <a:t>You may modify the template, but please do not distort it substantially. To modify a PowerPoint template, you should click View and select Master-&gt;Slide Master. Duplicate an existing template, modify it, and save changes. Then, </a:t>
            </a:r>
            <a:r>
              <a:rPr lang="en-US" sz="3900" i="1" dirty="0"/>
              <a:t>Rename</a:t>
            </a:r>
            <a:r>
              <a:rPr lang="en-US" sz="3900" dirty="0"/>
              <a:t> the duplicated template (use a new name) and return to the normal View:</a:t>
            </a:r>
          </a:p>
          <a:p>
            <a:endParaRPr lang="en-US" sz="3900" dirty="0"/>
          </a:p>
          <a:p>
            <a:endParaRPr lang="en-US" sz="3900" dirty="0"/>
          </a:p>
          <a:p>
            <a:pPr marL="0" indent="0">
              <a:buNone/>
            </a:pPr>
            <a:endParaRPr lang="en-US" sz="3900" dirty="0"/>
          </a:p>
          <a:p>
            <a:r>
              <a:rPr lang="en-US" sz="3900" b="1" dirty="0"/>
              <a:t>Top panel</a:t>
            </a:r>
            <a:r>
              <a:rPr lang="en-US" sz="3900" dirty="0"/>
              <a:t>: </a:t>
            </a:r>
            <a:r>
              <a:rPr lang="en-US" sz="3900" b="1" dirty="0">
                <a:solidFill>
                  <a:srgbClr val="C00000"/>
                </a:solidFill>
              </a:rPr>
              <a:t>Non-assertive, Capitalized Title That Defines the Topic for the Average Reader That the Journal Is Trying to Reach </a:t>
            </a:r>
            <a:r>
              <a:rPr lang="en-US" sz="3900" dirty="0"/>
              <a:t>(and is not an expert in your field).</a:t>
            </a:r>
          </a:p>
          <a:p>
            <a:r>
              <a:rPr lang="en-US" sz="3900" b="1" dirty="0"/>
              <a:t>The central field </a:t>
            </a:r>
            <a:r>
              <a:rPr lang="en-US" sz="3900" dirty="0"/>
              <a:t>should summarize the </a:t>
            </a:r>
            <a:r>
              <a:rPr lang="en-US" sz="3900" b="1" dirty="0">
                <a:solidFill>
                  <a:srgbClr val="C00000"/>
                </a:solidFill>
              </a:rPr>
              <a:t>Context of research </a:t>
            </a:r>
            <a:r>
              <a:rPr lang="en-US" sz="3900" dirty="0"/>
              <a:t>and the </a:t>
            </a:r>
            <a:r>
              <a:rPr lang="en-US" sz="3900" b="1" dirty="0">
                <a:solidFill>
                  <a:srgbClr val="C00000"/>
                </a:solidFill>
              </a:rPr>
              <a:t>Main outcomes/findings</a:t>
            </a:r>
            <a:r>
              <a:rPr lang="en-US" sz="3900" b="1" dirty="0"/>
              <a:t>: </a:t>
            </a:r>
            <a:r>
              <a:rPr lang="en-US" sz="3900" dirty="0"/>
              <a:t>Please limit the text as much as possible and focus on the main points.</a:t>
            </a:r>
          </a:p>
          <a:p>
            <a:r>
              <a:rPr lang="en-US" sz="3900" b="1" dirty="0"/>
              <a:t>Bottom panel</a:t>
            </a:r>
            <a:r>
              <a:rPr lang="en-US" sz="3900" dirty="0"/>
              <a:t>: </a:t>
            </a:r>
            <a:r>
              <a:rPr lang="en-US" sz="3900" b="1" dirty="0"/>
              <a:t>Conclusions</a:t>
            </a:r>
            <a:r>
              <a:rPr lang="en-US" sz="3900" dirty="0"/>
              <a:t> (1 or 2 Key Points) with </a:t>
            </a:r>
            <a:r>
              <a:rPr lang="en-US" sz="3900" b="1" dirty="0"/>
              <a:t>DOI</a:t>
            </a:r>
            <a:r>
              <a:rPr lang="en-US" sz="3900" dirty="0"/>
              <a:t> (this latter will be added by Blood staff during production).</a:t>
            </a:r>
            <a:endParaRPr lang="en-US" sz="3900" b="1" dirty="0"/>
          </a:p>
          <a:p>
            <a:r>
              <a:rPr lang="en-US" sz="3900" dirty="0"/>
              <a:t>Please use text </a:t>
            </a:r>
            <a:r>
              <a:rPr lang="en-US" sz="3900" b="1" u="sng" dirty="0">
                <a:solidFill>
                  <a:srgbClr val="C00000"/>
                </a:solidFill>
              </a:rPr>
              <a:t>sparingly</a:t>
            </a:r>
            <a:r>
              <a:rPr lang="en-US" sz="3900" dirty="0"/>
              <a:t> and include clear images: Focus on the main points exclusively. </a:t>
            </a:r>
          </a:p>
          <a:p>
            <a:r>
              <a:rPr lang="en-US" sz="3900" b="1" dirty="0">
                <a:solidFill>
                  <a:srgbClr val="C00000"/>
                </a:solidFill>
              </a:rPr>
              <a:t>Your Visual Abstract will be peer-reviewed and you might be invited to modify/improve it before publication online.</a:t>
            </a:r>
          </a:p>
          <a:p>
            <a:r>
              <a:rPr lang="en-US" sz="3900" b="1" dirty="0">
                <a:solidFill>
                  <a:srgbClr val="C00000"/>
                </a:solidFill>
              </a:rPr>
              <a:t>Final edits/adjustments will be made in-house during production.</a:t>
            </a:r>
          </a:p>
          <a:p>
            <a:endParaRPr lang="en-US" dirty="0"/>
          </a:p>
        </p:txBody>
      </p:sp>
      <p:pic>
        <p:nvPicPr>
          <p:cNvPr id="9" name="Picture 8">
            <a:extLst>
              <a:ext uri="{FF2B5EF4-FFF2-40B4-BE49-F238E27FC236}">
                <a16:creationId xmlns:a16="http://schemas.microsoft.com/office/drawing/2014/main" id="{7EBEC145-9113-5421-FB21-1620C0CC73EF}"/>
              </a:ext>
            </a:extLst>
          </p:cNvPr>
          <p:cNvPicPr>
            <a:picLocks noChangeAspect="1"/>
          </p:cNvPicPr>
          <p:nvPr/>
        </p:nvPicPr>
        <p:blipFill>
          <a:blip r:embed="rId3"/>
          <a:stretch>
            <a:fillRect/>
          </a:stretch>
        </p:blipFill>
        <p:spPr>
          <a:xfrm>
            <a:off x="1700734" y="3319793"/>
            <a:ext cx="4445984" cy="662622"/>
          </a:xfrm>
          <a:prstGeom prst="rect">
            <a:avLst/>
          </a:prstGeom>
        </p:spPr>
      </p:pic>
      <p:pic>
        <p:nvPicPr>
          <p:cNvPr id="5" name="Picture 4">
            <a:extLst>
              <a:ext uri="{FF2B5EF4-FFF2-40B4-BE49-F238E27FC236}">
                <a16:creationId xmlns:a16="http://schemas.microsoft.com/office/drawing/2014/main" id="{95E1A6A4-7B6C-135F-E8DB-A668C97FE69A}"/>
              </a:ext>
            </a:extLst>
          </p:cNvPr>
          <p:cNvPicPr>
            <a:picLocks noChangeAspect="1"/>
          </p:cNvPicPr>
          <p:nvPr/>
        </p:nvPicPr>
        <p:blipFill>
          <a:blip r:embed="rId4"/>
          <a:stretch>
            <a:fillRect/>
          </a:stretch>
        </p:blipFill>
        <p:spPr>
          <a:xfrm>
            <a:off x="1700735" y="2570845"/>
            <a:ext cx="1189565" cy="404573"/>
          </a:xfrm>
          <a:prstGeom prst="rect">
            <a:avLst/>
          </a:prstGeom>
        </p:spPr>
      </p:pic>
    </p:spTree>
    <p:extLst>
      <p:ext uri="{BB962C8B-B14F-4D97-AF65-F5344CB8AC3E}">
        <p14:creationId xmlns:p14="http://schemas.microsoft.com/office/powerpoint/2010/main" val="1498529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BFE5-30CF-C55A-E38B-4E9B6165523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1D1DFE2-FAA7-717D-405B-E3A158841B32}"/>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72990063-4929-C3E4-F7DE-6614DB9238FF}"/>
              </a:ext>
            </a:extLst>
          </p:cNvPr>
          <p:cNvSpPr>
            <a:spLocks noGrp="1"/>
          </p:cNvSpPr>
          <p:nvPr>
            <p:ph sz="half" idx="15"/>
          </p:nvPr>
        </p:nvSpPr>
        <p:spPr/>
        <p:txBody>
          <a:bodyPr/>
          <a:lstStyle/>
          <a:p>
            <a:endParaRPr lang="en-US"/>
          </a:p>
        </p:txBody>
      </p:sp>
    </p:spTree>
    <p:extLst>
      <p:ext uri="{BB962C8B-B14F-4D97-AF65-F5344CB8AC3E}">
        <p14:creationId xmlns:p14="http://schemas.microsoft.com/office/powerpoint/2010/main" val="1244137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75E32D03-773B-4536-8F44-2DFFFADCCB00}"/>
              </a:ext>
            </a:extLst>
          </p:cNvPr>
          <p:cNvSpPr txBox="1"/>
          <p:nvPr/>
        </p:nvSpPr>
        <p:spPr bwMode="auto">
          <a:xfrm>
            <a:off x="1718666" y="894027"/>
            <a:ext cx="5706666" cy="186929"/>
          </a:xfrm>
          <a:prstGeom prst="rect">
            <a:avLst/>
          </a:prstGeom>
          <a:noFill/>
          <a:ln w="9525" cap="flat" cmpd="sng" algn="ctr">
            <a:noFill/>
            <a:prstDash val="solid"/>
            <a:miter lim="800000"/>
            <a:headEnd type="none" w="med" len="med"/>
            <a:tailEnd type="none" w="med" len="med"/>
          </a:ln>
        </p:spPr>
        <p:txBody>
          <a:bodyPr lIns="190500" tIns="47625" rIns="95250" bIns="0"/>
          <a:lstStyle/>
          <a:p>
            <a:pPr algn="ct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75" b="1" dirty="0">
                <a:ln w="9525" cap="flat" cmpd="sng" algn="ctr">
                  <a:noFill/>
                  <a:prstDash val="solid"/>
                  <a:round/>
                  <a:headEnd type="none" w="med" len="med"/>
                  <a:tailEnd type="none" w="med" len="med"/>
                </a:ln>
                <a:solidFill>
                  <a:srgbClr val="000000"/>
                </a:solidFill>
                <a:latin typeface="Helvetica"/>
                <a:cs typeface="Helvetica"/>
                <a:sym typeface="Wingdings"/>
              </a:rPr>
              <a:t>BMP5 contributes to hepcidin regulation and systemic iron homeostasis in mice</a:t>
            </a:r>
          </a:p>
        </p:txBody>
      </p:sp>
      <p:sp>
        <p:nvSpPr>
          <p:cNvPr id="5123" name="Text Placeholder 2">
            <a:extLst>
              <a:ext uri="{FF2B5EF4-FFF2-40B4-BE49-F238E27FC236}">
                <a16:creationId xmlns:a16="http://schemas.microsoft.com/office/drawing/2014/main" id="{6C073D76-5A2B-46B8-AC0D-5812AF1F8F25}"/>
              </a:ext>
            </a:extLst>
          </p:cNvPr>
          <p:cNvSpPr txBox="1"/>
          <p:nvPr/>
        </p:nvSpPr>
        <p:spPr bwMode="auto">
          <a:xfrm>
            <a:off x="3033710" y="4504794"/>
            <a:ext cx="3076575" cy="248841"/>
          </a:xfrm>
          <a:prstGeom prst="rect">
            <a:avLst/>
          </a:prstGeom>
          <a:noFill/>
          <a:ln w="9525" cap="flat" cmpd="sng" algn="ctr">
            <a:noFill/>
            <a:prstDash val="solid"/>
            <a:miter lim="800000"/>
            <a:headEnd type="none" w="med" len="med"/>
            <a:tailEnd type="none" w="med" len="med"/>
          </a:ln>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IT" sz="900" b="1" dirty="0">
                <a:latin typeface="Helvetica" pitchFamily="2" charset="0"/>
              </a:rPr>
              <a:t>Xia </a:t>
            </a:r>
            <a:r>
              <a:rPr lang="en-US" altLang="en-IT" sz="900" b="1" dirty="0" err="1">
                <a:latin typeface="Helvetica" pitchFamily="2" charset="0"/>
              </a:rPr>
              <a:t>Xiao,Yang</a:t>
            </a:r>
            <a:r>
              <a:rPr lang="en-US" altLang="en-IT" sz="900" b="1" dirty="0">
                <a:latin typeface="Helvetica" pitchFamily="2" charset="0"/>
              </a:rPr>
              <a:t> </a:t>
            </a:r>
            <a:r>
              <a:rPr lang="en-US" altLang="en-IT" sz="900" b="1" dirty="0" err="1">
                <a:latin typeface="Helvetica" pitchFamily="2" charset="0"/>
              </a:rPr>
              <a:t>Xu,Gillian</a:t>
            </a:r>
            <a:r>
              <a:rPr lang="en-US" altLang="en-IT" sz="900" b="1" dirty="0">
                <a:latin typeface="Helvetica" pitchFamily="2" charset="0"/>
              </a:rPr>
              <a:t> A. </a:t>
            </a:r>
            <a:r>
              <a:rPr lang="en-US" altLang="en-IT" sz="900" b="1" dirty="0" err="1">
                <a:latin typeface="Helvetica" pitchFamily="2" charset="0"/>
              </a:rPr>
              <a:t>Moschetta,Yang</a:t>
            </a:r>
            <a:r>
              <a:rPr lang="en-US" altLang="en-IT" sz="900" b="1" dirty="0">
                <a:latin typeface="Helvetica" pitchFamily="2" charset="0"/>
              </a:rPr>
              <a:t> </a:t>
            </a:r>
            <a:r>
              <a:rPr lang="en-US" altLang="en-IT" sz="900" b="1" dirty="0" err="1">
                <a:latin typeface="Helvetica" pitchFamily="2" charset="0"/>
              </a:rPr>
              <a:t>Yu,Allison</a:t>
            </a:r>
            <a:r>
              <a:rPr lang="en-US" altLang="en-IT" sz="900" b="1" dirty="0">
                <a:latin typeface="Helvetica" pitchFamily="2" charset="0"/>
              </a:rPr>
              <a:t> L. </a:t>
            </a:r>
            <a:r>
              <a:rPr lang="en-US" altLang="en-IT" sz="900" b="1" dirty="0" err="1">
                <a:latin typeface="Helvetica" pitchFamily="2" charset="0"/>
              </a:rPr>
              <a:t>Fisher,Víctor</a:t>
            </a:r>
            <a:r>
              <a:rPr lang="en-US" altLang="en-IT" sz="900" b="1" dirty="0">
                <a:latin typeface="Helvetica" pitchFamily="2" charset="0"/>
              </a:rPr>
              <a:t> M. Alfaro-</a:t>
            </a:r>
            <a:r>
              <a:rPr lang="en-US" altLang="en-IT" sz="900" b="1" dirty="0" err="1">
                <a:latin typeface="Helvetica" pitchFamily="2" charset="0"/>
              </a:rPr>
              <a:t>Magallanes,Shasta</a:t>
            </a:r>
            <a:r>
              <a:rPr lang="en-US" altLang="en-IT" sz="900" b="1" dirty="0">
                <a:latin typeface="Helvetica" pitchFamily="2" charset="0"/>
              </a:rPr>
              <a:t> </a:t>
            </a:r>
            <a:r>
              <a:rPr lang="en-US" altLang="en-IT" sz="900" b="1" dirty="0" err="1">
                <a:latin typeface="Helvetica" pitchFamily="2" charset="0"/>
              </a:rPr>
              <a:t>McMillen,Sydney</a:t>
            </a:r>
            <a:r>
              <a:rPr lang="en-US" altLang="en-IT" sz="900" b="1" dirty="0">
                <a:latin typeface="Helvetica" pitchFamily="2" charset="0"/>
              </a:rPr>
              <a:t> </a:t>
            </a:r>
            <a:r>
              <a:rPr lang="en-US" altLang="en-IT" sz="900" b="1" dirty="0" err="1">
                <a:latin typeface="Helvetica" pitchFamily="2" charset="0"/>
              </a:rPr>
              <a:t>Phillips,Chia</a:t>
            </a:r>
            <a:r>
              <a:rPr lang="en-US" altLang="en-IT" sz="900" b="1" dirty="0">
                <a:latin typeface="Helvetica" pitchFamily="2" charset="0"/>
              </a:rPr>
              <a:t>-Yu </a:t>
            </a:r>
            <a:r>
              <a:rPr lang="en-US" altLang="en-IT" sz="900" b="1" dirty="0" err="1">
                <a:latin typeface="Helvetica" pitchFamily="2" charset="0"/>
              </a:rPr>
              <a:t>Wang,Jan</a:t>
            </a:r>
            <a:r>
              <a:rPr lang="en-US" altLang="en-IT" sz="900" b="1" dirty="0">
                <a:latin typeface="Helvetica" pitchFamily="2" charset="0"/>
              </a:rPr>
              <a:t> </a:t>
            </a:r>
            <a:r>
              <a:rPr lang="en-US" altLang="en-IT" sz="900" b="1" dirty="0" err="1">
                <a:latin typeface="Helvetica" pitchFamily="2" charset="0"/>
              </a:rPr>
              <a:t>Christian,Jodie</a:t>
            </a:r>
            <a:r>
              <a:rPr lang="en-US" altLang="en-IT" sz="900" b="1" dirty="0">
                <a:latin typeface="Helvetica" pitchFamily="2" charset="0"/>
              </a:rPr>
              <a:t> L. Babitt, BMP5 contributes to hepcidin regulation and systemic iron homeostasis in mice, Blood, 2023, </a:t>
            </a:r>
          </a:p>
        </p:txBody>
      </p:sp>
      <p:sp>
        <p:nvSpPr>
          <p:cNvPr id="3076" name="TextBox 11">
            <a:extLst>
              <a:ext uri="{FF2B5EF4-FFF2-40B4-BE49-F238E27FC236}">
                <a16:creationId xmlns:a16="http://schemas.microsoft.com/office/drawing/2014/main" id="{5D34A8A1-3481-43B9-6312-8766DED98CCC}"/>
              </a:ext>
            </a:extLst>
          </p:cNvPr>
          <p:cNvSpPr>
            <a:spLocks noChangeArrowheads="1"/>
          </p:cNvSpPr>
          <p:nvPr/>
        </p:nvSpPr>
        <p:spPr bwMode="auto">
          <a:xfrm>
            <a:off x="1143000" y="4836319"/>
            <a:ext cx="6858000" cy="18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900" b="1">
              <a:latin typeface="Helvetica" pitchFamily="2" charset="0"/>
            </a:endParaRPr>
          </a:p>
        </p:txBody>
      </p:sp>
      <p:sp>
        <p:nvSpPr>
          <p:cNvPr id="5125" name="Footer Placeholder 3">
            <a:extLst>
              <a:ext uri="{FF2B5EF4-FFF2-40B4-BE49-F238E27FC236}">
                <a16:creationId xmlns:a16="http://schemas.microsoft.com/office/drawing/2014/main" id="{7910E783-B766-85A3-1F38-E20D0B7C7C46}"/>
              </a:ext>
            </a:extLst>
          </p:cNvPr>
          <p:cNvSpPr/>
          <p:nvPr/>
        </p:nvSpPr>
        <p:spPr>
          <a:xfrm>
            <a:off x="1143000" y="5705475"/>
            <a:ext cx="2424113" cy="314325"/>
          </a:xfrm>
          <a:prstGeom prst="rect">
            <a:avLst/>
          </a:prstGeom>
          <a:noFill/>
          <a:ln w="9525" cap="flat" cmpd="sng" algn="ctr">
            <a:noFill/>
            <a:prstDash val="solid"/>
            <a:miter lim="800000"/>
            <a:headEnd type="none" w="med" len="med"/>
            <a:tailEnd type="none" w="med" len="med"/>
          </a:ln>
        </p:spPr>
        <p:txBody>
          <a:bodyPr lIns="135000" tIns="0" rIns="13500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algn="r">
              <a:spcAft>
                <a:spcPts val="450"/>
              </a:spcAft>
            </a:pPr>
            <a:r>
              <a:rPr lang="en-US" altLang="en-US" sz="750">
                <a:solidFill>
                  <a:srgbClr val="2A2A2A"/>
                </a:solidFill>
              </a:rPr>
              <a:t>Copyright © 2023 American Society of Hematology </a:t>
            </a:r>
          </a:p>
        </p:txBody>
      </p:sp>
      <p:pic>
        <p:nvPicPr>
          <p:cNvPr id="3078" name="Picture 2">
            <a:extLst>
              <a:ext uri="{FF2B5EF4-FFF2-40B4-BE49-F238E27FC236}">
                <a16:creationId xmlns:a16="http://schemas.microsoft.com/office/drawing/2014/main" id="{494D44C2-8709-373B-F518-DC3CEA61E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236" y="5670947"/>
            <a:ext cx="225385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9" name="New picture">
            <a:extLst>
              <a:ext uri="{FF2B5EF4-FFF2-40B4-BE49-F238E27FC236}">
                <a16:creationId xmlns:a16="http://schemas.microsoft.com/office/drawing/2014/main" id="{47F009BA-E42C-3537-44F6-3C34F816BA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6512" y="1120443"/>
            <a:ext cx="5030975" cy="330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75E32D03-773B-4536-8F44-2DFFFADCCB00}"/>
              </a:ext>
            </a:extLst>
          </p:cNvPr>
          <p:cNvSpPr txBox="1"/>
          <p:nvPr/>
        </p:nvSpPr>
        <p:spPr bwMode="auto">
          <a:xfrm>
            <a:off x="1718667" y="893099"/>
            <a:ext cx="5706666" cy="186929"/>
          </a:xfrm>
          <a:prstGeom prst="rect">
            <a:avLst/>
          </a:prstGeom>
          <a:noFill/>
          <a:ln w="9525" cap="flat" cmpd="sng" algn="ctr">
            <a:noFill/>
            <a:prstDash val="solid"/>
            <a:miter lim="800000"/>
            <a:headEnd type="none" w="med" len="med"/>
            <a:tailEnd type="none" w="med" len="med"/>
          </a:ln>
        </p:spPr>
        <p:txBody>
          <a:bodyPr lIns="190500" tIns="47625" rIns="95250" bIns="0"/>
          <a:lstStyle/>
          <a:p>
            <a:pPr algn="ct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75" b="1" dirty="0">
                <a:ln w="9525" cap="flat" cmpd="sng" algn="ctr">
                  <a:noFill/>
                  <a:prstDash val="solid"/>
                  <a:round/>
                  <a:headEnd type="none" w="med" len="med"/>
                  <a:tailEnd type="none" w="med" len="med"/>
                </a:ln>
                <a:solidFill>
                  <a:srgbClr val="000000"/>
                </a:solidFill>
                <a:latin typeface="Helvetica"/>
                <a:cs typeface="Helvetica"/>
                <a:sym typeface="Wingdings"/>
              </a:rPr>
              <a:t>Inhibition of PLK4 remodels histone methylation and activates the immune response via the </a:t>
            </a:r>
            <a:r>
              <a:rPr lang="en-US" sz="975" b="1" dirty="0" err="1">
                <a:ln w="9525" cap="flat" cmpd="sng" algn="ctr">
                  <a:noFill/>
                  <a:prstDash val="solid"/>
                  <a:round/>
                  <a:headEnd type="none" w="med" len="med"/>
                  <a:tailEnd type="none" w="med" len="med"/>
                </a:ln>
                <a:solidFill>
                  <a:srgbClr val="000000"/>
                </a:solidFill>
                <a:latin typeface="Helvetica"/>
                <a:cs typeface="Helvetica"/>
                <a:sym typeface="Wingdings"/>
              </a:rPr>
              <a:t>cGAS</a:t>
            </a:r>
            <a:r>
              <a:rPr lang="en-US" sz="975" b="1" dirty="0">
                <a:ln w="9525" cap="flat" cmpd="sng" algn="ctr">
                  <a:noFill/>
                  <a:prstDash val="solid"/>
                  <a:round/>
                  <a:headEnd type="none" w="med" len="med"/>
                  <a:tailEnd type="none" w="med" len="med"/>
                </a:ln>
                <a:solidFill>
                  <a:srgbClr val="000000"/>
                </a:solidFill>
                <a:latin typeface="Helvetica"/>
                <a:cs typeface="Helvetica"/>
                <a:sym typeface="Wingdings"/>
              </a:rPr>
              <a:t>-STING pathway in TP53-mutated AML</a:t>
            </a:r>
          </a:p>
        </p:txBody>
      </p:sp>
      <p:sp>
        <p:nvSpPr>
          <p:cNvPr id="5123" name="Text Placeholder 2">
            <a:extLst>
              <a:ext uri="{FF2B5EF4-FFF2-40B4-BE49-F238E27FC236}">
                <a16:creationId xmlns:a16="http://schemas.microsoft.com/office/drawing/2014/main" id="{6C073D76-5A2B-46B8-AC0D-5812AF1F8F25}"/>
              </a:ext>
            </a:extLst>
          </p:cNvPr>
          <p:cNvSpPr txBox="1"/>
          <p:nvPr/>
        </p:nvSpPr>
        <p:spPr bwMode="auto">
          <a:xfrm>
            <a:off x="3033713" y="4108979"/>
            <a:ext cx="3076575" cy="248841"/>
          </a:xfrm>
          <a:prstGeom prst="rect">
            <a:avLst/>
          </a:prstGeom>
          <a:noFill/>
          <a:ln w="9525" cap="flat" cmpd="sng" algn="ctr">
            <a:noFill/>
            <a:prstDash val="solid"/>
            <a:miter lim="800000"/>
            <a:headEnd type="none" w="med" len="med"/>
            <a:tailEnd type="none" w="med" len="med"/>
          </a:ln>
        </p:spPr>
        <p:txBody>
          <a:bodyPr lIns="190500" tIns="0" rIns="0" bIns="47625"/>
          <a:lstStyle/>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Cheuk-Him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Man,Wing</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Lam,Chee-Chean</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Dang,Xiao</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-yuan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Zeng,Li</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-Chuan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Zheng,Natalie</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Nok-Man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Chan,Ka</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-Lam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Ng,Koon-Chuen</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Chan,Tsz</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-Ho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Kwok,Timothy</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Chi-Chun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Ng,Wing</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-Yan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Leung,Michael</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Shing-Yan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Huen,Carmen</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Chak</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-Lui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Wong,Chi</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Wai Eric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So,Zhixun</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Dou,Susumu</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Goyama,Mark</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Robert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Bray,Tak</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Wah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Mak,Anskar</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Yu-Hung Leung, Inhibition of PLK4 remodels histone methylation and activates the immune response via the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cGAS</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-STING pathway in TP53-mutated AML, Blood, 2023, </a:t>
            </a:r>
          </a:p>
        </p:txBody>
      </p:sp>
      <p:sp>
        <p:nvSpPr>
          <p:cNvPr id="3076" name="TextBox 11">
            <a:extLst>
              <a:ext uri="{FF2B5EF4-FFF2-40B4-BE49-F238E27FC236}">
                <a16:creationId xmlns:a16="http://schemas.microsoft.com/office/drawing/2014/main" id="{FC412FC8-F44E-AAB0-64B8-0D308B36FEEC}"/>
              </a:ext>
            </a:extLst>
          </p:cNvPr>
          <p:cNvSpPr>
            <a:spLocks noChangeArrowheads="1"/>
          </p:cNvSpPr>
          <p:nvPr/>
        </p:nvSpPr>
        <p:spPr bwMode="auto">
          <a:xfrm>
            <a:off x="1143000" y="4836319"/>
            <a:ext cx="6858000" cy="18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900" b="1">
              <a:latin typeface="Helvetica" pitchFamily="2" charset="0"/>
            </a:endParaRPr>
          </a:p>
        </p:txBody>
      </p:sp>
      <p:sp>
        <p:nvSpPr>
          <p:cNvPr id="5125" name="Footer Placeholder 3">
            <a:extLst>
              <a:ext uri="{FF2B5EF4-FFF2-40B4-BE49-F238E27FC236}">
                <a16:creationId xmlns:a16="http://schemas.microsoft.com/office/drawing/2014/main" id="{8F73DAEB-E665-5F5F-D2BE-E1BAA2FEDA28}"/>
              </a:ext>
            </a:extLst>
          </p:cNvPr>
          <p:cNvSpPr/>
          <p:nvPr/>
        </p:nvSpPr>
        <p:spPr>
          <a:xfrm>
            <a:off x="1143000" y="5705475"/>
            <a:ext cx="2424113" cy="314325"/>
          </a:xfrm>
          <a:prstGeom prst="rect">
            <a:avLst/>
          </a:prstGeom>
          <a:noFill/>
          <a:ln w="9525" cap="flat" cmpd="sng" algn="ctr">
            <a:noFill/>
            <a:prstDash val="solid"/>
            <a:miter lim="800000"/>
            <a:headEnd type="none" w="med" len="med"/>
            <a:tailEnd type="none" w="med" len="med"/>
          </a:ln>
        </p:spPr>
        <p:txBody>
          <a:bodyPr lIns="135000" tIns="0" rIns="13500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algn="r">
              <a:spcAft>
                <a:spcPts val="450"/>
              </a:spcAft>
            </a:pPr>
            <a:r>
              <a:rPr lang="en-US" altLang="en-US" sz="750">
                <a:solidFill>
                  <a:srgbClr val="2A2A2A"/>
                </a:solidFill>
              </a:rPr>
              <a:t>Copyright © 2023 American Society of Hematology </a:t>
            </a:r>
          </a:p>
        </p:txBody>
      </p:sp>
      <p:pic>
        <p:nvPicPr>
          <p:cNvPr id="3078" name="Picture 2">
            <a:extLst>
              <a:ext uri="{FF2B5EF4-FFF2-40B4-BE49-F238E27FC236}">
                <a16:creationId xmlns:a16="http://schemas.microsoft.com/office/drawing/2014/main" id="{D7A192D5-7BF3-7A12-9EB6-A55CDA9D0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236" y="5670947"/>
            <a:ext cx="225385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9" name="New picture">
            <a:extLst>
              <a:ext uri="{FF2B5EF4-FFF2-40B4-BE49-F238E27FC236}">
                <a16:creationId xmlns:a16="http://schemas.microsoft.com/office/drawing/2014/main" id="{8EC10C52-53EE-ACB7-8188-67FAB43817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801" y="1206755"/>
            <a:ext cx="3708399" cy="29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75E32D03-773B-4536-8F44-2DFFFADCCB00}"/>
              </a:ext>
            </a:extLst>
          </p:cNvPr>
          <p:cNvSpPr txBox="1"/>
          <p:nvPr/>
        </p:nvSpPr>
        <p:spPr bwMode="auto">
          <a:xfrm>
            <a:off x="1718667" y="916348"/>
            <a:ext cx="5706666" cy="186929"/>
          </a:xfrm>
          <a:prstGeom prst="rect">
            <a:avLst/>
          </a:prstGeom>
          <a:noFill/>
          <a:ln w="9525" cap="flat" cmpd="sng" algn="ctr">
            <a:noFill/>
            <a:prstDash val="solid"/>
            <a:miter lim="800000"/>
            <a:headEnd type="none" w="med" len="med"/>
            <a:tailEnd type="none" w="med" len="med"/>
          </a:ln>
        </p:spPr>
        <p:txBody>
          <a:bodyPr lIns="190500" tIns="47625" rIns="95250" bIns="0"/>
          <a:lstStyle/>
          <a:p>
            <a:pPr algn="ct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75" b="1" dirty="0">
                <a:ln w="9525" cap="flat" cmpd="sng" algn="ctr">
                  <a:noFill/>
                  <a:prstDash val="solid"/>
                  <a:round/>
                  <a:headEnd type="none" w="med" len="med"/>
                  <a:tailEnd type="none" w="med" len="med"/>
                </a:ln>
                <a:solidFill>
                  <a:srgbClr val="000000"/>
                </a:solidFill>
                <a:latin typeface="Helvetica"/>
                <a:cs typeface="Helvetica"/>
                <a:sym typeface="Wingdings"/>
              </a:rPr>
              <a:t>BRD4 inhibition sensitizes diffuse large B-cell lymphoma cells to ferroptosis</a:t>
            </a:r>
          </a:p>
        </p:txBody>
      </p:sp>
      <p:sp>
        <p:nvSpPr>
          <p:cNvPr id="5123" name="Text Placeholder 2">
            <a:extLst>
              <a:ext uri="{FF2B5EF4-FFF2-40B4-BE49-F238E27FC236}">
                <a16:creationId xmlns:a16="http://schemas.microsoft.com/office/drawing/2014/main" id="{6C073D76-5A2B-46B8-AC0D-5812AF1F8F25}"/>
              </a:ext>
            </a:extLst>
          </p:cNvPr>
          <p:cNvSpPr txBox="1"/>
          <p:nvPr/>
        </p:nvSpPr>
        <p:spPr bwMode="auto">
          <a:xfrm>
            <a:off x="3033713" y="4229100"/>
            <a:ext cx="3076575" cy="248841"/>
          </a:xfrm>
          <a:prstGeom prst="rect">
            <a:avLst/>
          </a:prstGeom>
          <a:noFill/>
          <a:ln w="9525" cap="flat" cmpd="sng" algn="ctr">
            <a:noFill/>
            <a:prstDash val="solid"/>
            <a:miter lim="800000"/>
            <a:headEnd type="none" w="med" len="med"/>
            <a:tailEnd type="none" w="med" len="med"/>
          </a:ln>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IT" sz="900" b="1" dirty="0">
                <a:latin typeface="Helvetica" pitchFamily="2" charset="0"/>
              </a:rPr>
              <a:t>Anja </a:t>
            </a:r>
            <a:r>
              <a:rPr lang="en-US" altLang="en-IT" sz="900" b="1" dirty="0" err="1">
                <a:latin typeface="Helvetica" pitchFamily="2" charset="0"/>
              </a:rPr>
              <a:t>Schmitt,Melanie</a:t>
            </a:r>
            <a:r>
              <a:rPr lang="en-US" altLang="en-IT" sz="900" b="1" dirty="0">
                <a:latin typeface="Helvetica" pitchFamily="2" charset="0"/>
              </a:rPr>
              <a:t> </a:t>
            </a:r>
            <a:r>
              <a:rPr lang="en-US" altLang="en-IT" sz="900" b="1" dirty="0" err="1">
                <a:latin typeface="Helvetica" pitchFamily="2" charset="0"/>
              </a:rPr>
              <a:t>Grimm,Nina</a:t>
            </a:r>
            <a:r>
              <a:rPr lang="en-US" altLang="en-IT" sz="900" b="1" dirty="0">
                <a:latin typeface="Helvetica" pitchFamily="2" charset="0"/>
              </a:rPr>
              <a:t> </a:t>
            </a:r>
            <a:r>
              <a:rPr lang="en-US" altLang="en-IT" sz="900" b="1" dirty="0" err="1">
                <a:latin typeface="Helvetica" pitchFamily="2" charset="0"/>
              </a:rPr>
              <a:t>Kreienkamp,Hannah</a:t>
            </a:r>
            <a:r>
              <a:rPr lang="en-US" altLang="en-IT" sz="900" b="1" dirty="0">
                <a:latin typeface="Helvetica" pitchFamily="2" charset="0"/>
              </a:rPr>
              <a:t> </a:t>
            </a:r>
            <a:r>
              <a:rPr lang="en-US" altLang="en-IT" sz="900" b="1" dirty="0" err="1">
                <a:latin typeface="Helvetica" pitchFamily="2" charset="0"/>
              </a:rPr>
              <a:t>Junge,Jan</a:t>
            </a:r>
            <a:r>
              <a:rPr lang="en-US" altLang="en-IT" sz="900" b="1" dirty="0">
                <a:latin typeface="Helvetica" pitchFamily="2" charset="0"/>
              </a:rPr>
              <a:t> </a:t>
            </a:r>
            <a:r>
              <a:rPr lang="en-US" altLang="en-IT" sz="900" b="1" dirty="0" err="1">
                <a:latin typeface="Helvetica" pitchFamily="2" charset="0"/>
              </a:rPr>
              <a:t>Labisch,Laurentz</a:t>
            </a:r>
            <a:r>
              <a:rPr lang="en-US" altLang="en-IT" sz="900" b="1" dirty="0">
                <a:latin typeface="Helvetica" pitchFamily="2" charset="0"/>
              </a:rPr>
              <a:t> </a:t>
            </a:r>
            <a:r>
              <a:rPr lang="en-US" altLang="en-IT" sz="900" b="1" dirty="0" err="1">
                <a:latin typeface="Helvetica" pitchFamily="2" charset="0"/>
              </a:rPr>
              <a:t>Schuhknecht,Caroline</a:t>
            </a:r>
            <a:r>
              <a:rPr lang="en-US" altLang="en-IT" sz="900" b="1" dirty="0">
                <a:latin typeface="Helvetica" pitchFamily="2" charset="0"/>
              </a:rPr>
              <a:t> </a:t>
            </a:r>
            <a:r>
              <a:rPr lang="en-US" altLang="en-IT" sz="900" b="1" dirty="0" err="1">
                <a:latin typeface="Helvetica" pitchFamily="2" charset="0"/>
              </a:rPr>
              <a:t>Schönfeld,Elsa</a:t>
            </a:r>
            <a:r>
              <a:rPr lang="en-US" altLang="en-IT" sz="900" b="1" dirty="0">
                <a:latin typeface="Helvetica" pitchFamily="2" charset="0"/>
              </a:rPr>
              <a:t> </a:t>
            </a:r>
            <a:r>
              <a:rPr lang="en-US" altLang="en-IT" sz="900" b="1" dirty="0" err="1">
                <a:latin typeface="Helvetica" pitchFamily="2" charset="0"/>
              </a:rPr>
              <a:t>Görsch,Alessia</a:t>
            </a:r>
            <a:r>
              <a:rPr lang="en-US" altLang="en-IT" sz="900" b="1" dirty="0">
                <a:latin typeface="Helvetica" pitchFamily="2" charset="0"/>
              </a:rPr>
              <a:t> </a:t>
            </a:r>
            <a:r>
              <a:rPr lang="en-US" altLang="en-IT" sz="900" b="1" dirty="0" err="1">
                <a:latin typeface="Helvetica" pitchFamily="2" charset="0"/>
              </a:rPr>
              <a:t>Tibello,Kerstin</a:t>
            </a:r>
            <a:r>
              <a:rPr lang="en-US" altLang="en-IT" sz="900" b="1" dirty="0">
                <a:latin typeface="Helvetica" pitchFamily="2" charset="0"/>
              </a:rPr>
              <a:t> </a:t>
            </a:r>
            <a:r>
              <a:rPr lang="en-US" altLang="en-IT" sz="900" b="1" dirty="0" err="1">
                <a:latin typeface="Helvetica" pitchFamily="2" charset="0"/>
              </a:rPr>
              <a:t>Menck,Annalen</a:t>
            </a:r>
            <a:r>
              <a:rPr lang="en-US" altLang="en-IT" sz="900" b="1" dirty="0">
                <a:latin typeface="Helvetica" pitchFamily="2" charset="0"/>
              </a:rPr>
              <a:t> </a:t>
            </a:r>
            <a:r>
              <a:rPr lang="en-US" altLang="en-IT" sz="900" b="1" dirty="0" err="1">
                <a:latin typeface="Helvetica" pitchFamily="2" charset="0"/>
              </a:rPr>
              <a:t>Bleckmann,Claudia</a:t>
            </a:r>
            <a:r>
              <a:rPr lang="en-US" altLang="en-IT" sz="900" b="1" dirty="0">
                <a:latin typeface="Helvetica" pitchFamily="2" charset="0"/>
              </a:rPr>
              <a:t> </a:t>
            </a:r>
            <a:r>
              <a:rPr lang="en-US" altLang="en-IT" sz="900" b="1" dirty="0" err="1">
                <a:latin typeface="Helvetica" pitchFamily="2" charset="0"/>
              </a:rPr>
              <a:t>Lengerke,Frank</a:t>
            </a:r>
            <a:r>
              <a:rPr lang="en-US" altLang="en-IT" sz="900" b="1" dirty="0">
                <a:latin typeface="Helvetica" pitchFamily="2" charset="0"/>
              </a:rPr>
              <a:t> </a:t>
            </a:r>
            <a:r>
              <a:rPr lang="en-US" altLang="en-IT" sz="900" b="1" dirty="0" err="1">
                <a:latin typeface="Helvetica" pitchFamily="2" charset="0"/>
              </a:rPr>
              <a:t>Rosenbauer,Michael</a:t>
            </a:r>
            <a:r>
              <a:rPr lang="en-US" altLang="en-IT" sz="900" b="1" dirty="0">
                <a:latin typeface="Helvetica" pitchFamily="2" charset="0"/>
              </a:rPr>
              <a:t> </a:t>
            </a:r>
            <a:r>
              <a:rPr lang="en-US" altLang="en-IT" sz="900" b="1" dirty="0" err="1">
                <a:latin typeface="Helvetica" pitchFamily="2" charset="0"/>
              </a:rPr>
              <a:t>Grau,Mattia</a:t>
            </a:r>
            <a:r>
              <a:rPr lang="en-US" altLang="en-IT" sz="900" b="1" dirty="0">
                <a:latin typeface="Helvetica" pitchFamily="2" charset="0"/>
              </a:rPr>
              <a:t> </a:t>
            </a:r>
            <a:r>
              <a:rPr lang="en-US" altLang="en-IT" sz="900" b="1" dirty="0" err="1">
                <a:latin typeface="Helvetica" pitchFamily="2" charset="0"/>
              </a:rPr>
              <a:t>Zampieri,Klaus</a:t>
            </a:r>
            <a:r>
              <a:rPr lang="en-US" altLang="en-IT" sz="900" b="1" dirty="0">
                <a:latin typeface="Helvetica" pitchFamily="2" charset="0"/>
              </a:rPr>
              <a:t> Schulze-</a:t>
            </a:r>
            <a:r>
              <a:rPr lang="en-US" altLang="en-IT" sz="900" b="1" dirty="0" err="1">
                <a:latin typeface="Helvetica" pitchFamily="2" charset="0"/>
              </a:rPr>
              <a:t>Osthoff,Pavel</a:t>
            </a:r>
            <a:r>
              <a:rPr lang="en-US" altLang="en-IT" sz="900" b="1" dirty="0">
                <a:latin typeface="Helvetica" pitchFamily="2" charset="0"/>
              </a:rPr>
              <a:t> </a:t>
            </a:r>
            <a:r>
              <a:rPr lang="en-US" altLang="en-IT" sz="900" b="1" dirty="0" err="1">
                <a:latin typeface="Helvetica" pitchFamily="2" charset="0"/>
              </a:rPr>
              <a:t>Klener,Alexandra</a:t>
            </a:r>
            <a:r>
              <a:rPr lang="en-US" altLang="en-IT" sz="900" b="1" dirty="0">
                <a:latin typeface="Helvetica" pitchFamily="2" charset="0"/>
              </a:rPr>
              <a:t> </a:t>
            </a:r>
            <a:r>
              <a:rPr lang="en-US" altLang="en-IT" sz="900" b="1" dirty="0" err="1">
                <a:latin typeface="Helvetica" pitchFamily="2" charset="0"/>
              </a:rPr>
              <a:t>Dolnikova,Georg</a:t>
            </a:r>
            <a:r>
              <a:rPr lang="en-US" altLang="en-IT" sz="900" b="1" dirty="0">
                <a:latin typeface="Helvetica" pitchFamily="2" charset="0"/>
              </a:rPr>
              <a:t> </a:t>
            </a:r>
            <a:r>
              <a:rPr lang="en-US" altLang="en-IT" sz="900" b="1" dirty="0" err="1">
                <a:latin typeface="Helvetica" pitchFamily="2" charset="0"/>
              </a:rPr>
              <a:t>Lenz,Stephan</a:t>
            </a:r>
            <a:r>
              <a:rPr lang="en-US" altLang="en-IT" sz="900" b="1" dirty="0">
                <a:latin typeface="Helvetica" pitchFamily="2" charset="0"/>
              </a:rPr>
              <a:t> </a:t>
            </a:r>
            <a:r>
              <a:rPr lang="en-US" altLang="en-IT" sz="900" b="1" dirty="0" err="1">
                <a:latin typeface="Helvetica" pitchFamily="2" charset="0"/>
              </a:rPr>
              <a:t>Hailfinger</a:t>
            </a:r>
            <a:r>
              <a:rPr lang="en-US" altLang="en-IT" sz="900" b="1" dirty="0">
                <a:latin typeface="Helvetica" pitchFamily="2" charset="0"/>
              </a:rPr>
              <a:t>, BRD4 inhibition sensitizes diffuse large B-cell lymphoma cells to ferroptosis, Blood, 2023, </a:t>
            </a:r>
          </a:p>
        </p:txBody>
      </p:sp>
      <p:sp>
        <p:nvSpPr>
          <p:cNvPr id="3076" name="TextBox 11">
            <a:extLst>
              <a:ext uri="{FF2B5EF4-FFF2-40B4-BE49-F238E27FC236}">
                <a16:creationId xmlns:a16="http://schemas.microsoft.com/office/drawing/2014/main" id="{8502A895-4894-8789-2EB0-1034933842D2}"/>
              </a:ext>
            </a:extLst>
          </p:cNvPr>
          <p:cNvSpPr>
            <a:spLocks noChangeArrowheads="1"/>
          </p:cNvSpPr>
          <p:nvPr/>
        </p:nvSpPr>
        <p:spPr bwMode="auto">
          <a:xfrm>
            <a:off x="1143000" y="4836319"/>
            <a:ext cx="6858000" cy="18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900" b="1">
              <a:latin typeface="Helvetica" pitchFamily="2" charset="0"/>
            </a:endParaRPr>
          </a:p>
        </p:txBody>
      </p:sp>
      <p:sp>
        <p:nvSpPr>
          <p:cNvPr id="5125" name="Footer Placeholder 3">
            <a:extLst>
              <a:ext uri="{FF2B5EF4-FFF2-40B4-BE49-F238E27FC236}">
                <a16:creationId xmlns:a16="http://schemas.microsoft.com/office/drawing/2014/main" id="{6D736392-90F0-DE42-6772-B682A951F7ED}"/>
              </a:ext>
            </a:extLst>
          </p:cNvPr>
          <p:cNvSpPr/>
          <p:nvPr/>
        </p:nvSpPr>
        <p:spPr>
          <a:xfrm>
            <a:off x="1143000" y="5705475"/>
            <a:ext cx="2424113" cy="314325"/>
          </a:xfrm>
          <a:prstGeom prst="rect">
            <a:avLst/>
          </a:prstGeom>
          <a:noFill/>
          <a:ln w="9525" cap="flat" cmpd="sng" algn="ctr">
            <a:noFill/>
            <a:prstDash val="solid"/>
            <a:miter lim="800000"/>
            <a:headEnd type="none" w="med" len="med"/>
            <a:tailEnd type="none" w="med" len="med"/>
          </a:ln>
        </p:spPr>
        <p:txBody>
          <a:bodyPr lIns="135000" tIns="0" rIns="13500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algn="r">
              <a:spcAft>
                <a:spcPts val="450"/>
              </a:spcAft>
            </a:pPr>
            <a:r>
              <a:rPr lang="en-US" altLang="en-US" sz="750">
                <a:solidFill>
                  <a:srgbClr val="2A2A2A"/>
                </a:solidFill>
              </a:rPr>
              <a:t>Copyright © 2023 American Society of Hematology </a:t>
            </a:r>
          </a:p>
        </p:txBody>
      </p:sp>
      <p:pic>
        <p:nvPicPr>
          <p:cNvPr id="3078" name="Picture 2">
            <a:extLst>
              <a:ext uri="{FF2B5EF4-FFF2-40B4-BE49-F238E27FC236}">
                <a16:creationId xmlns:a16="http://schemas.microsoft.com/office/drawing/2014/main" id="{7743ED51-B53F-09E0-E0E5-3661A4B2E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236" y="5670947"/>
            <a:ext cx="225385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9" name="New picture">
            <a:extLst>
              <a:ext uri="{FF2B5EF4-FFF2-40B4-BE49-F238E27FC236}">
                <a16:creationId xmlns:a16="http://schemas.microsoft.com/office/drawing/2014/main" id="{341DED3F-AFCC-0E49-77E0-B72814061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2885" y="1170548"/>
            <a:ext cx="3738232" cy="305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UNIQUEID" val="13"/>
</p:tagLst>
</file>

<file path=ppt/tags/tag2.xml><?xml version="1.0" encoding="utf-8"?>
<p:tagLst xmlns:a="http://schemas.openxmlformats.org/drawingml/2006/main" xmlns:r="http://schemas.openxmlformats.org/officeDocument/2006/relationships" xmlns:p="http://schemas.openxmlformats.org/presentationml/2006/main">
  <p:tag name="AS_UNIQUEID" val="14"/>
</p:tagLst>
</file>

<file path=ppt/tags/tag3.xml><?xml version="1.0" encoding="utf-8"?>
<p:tagLst xmlns:a="http://schemas.openxmlformats.org/drawingml/2006/main" xmlns:r="http://schemas.openxmlformats.org/officeDocument/2006/relationships" xmlns:p="http://schemas.openxmlformats.org/presentationml/2006/main">
  <p:tag name="AS_UNIQUEID" val="15"/>
</p:tagLst>
</file>

<file path=ppt/tags/tag4.xml><?xml version="1.0" encoding="utf-8"?>
<p:tagLst xmlns:a="http://schemas.openxmlformats.org/drawingml/2006/main" xmlns:r="http://schemas.openxmlformats.org/officeDocument/2006/relationships" xmlns:p="http://schemas.openxmlformats.org/presentationml/2006/main">
  <p:tag name="AS_UNIQUEID" val="13"/>
</p:tagLst>
</file>

<file path=ppt/tags/tag5.xml><?xml version="1.0" encoding="utf-8"?>
<p:tagLst xmlns:a="http://schemas.openxmlformats.org/drawingml/2006/main" xmlns:r="http://schemas.openxmlformats.org/officeDocument/2006/relationships" xmlns:p="http://schemas.openxmlformats.org/presentationml/2006/main">
  <p:tag name="AS_UNIQUEID" val="14"/>
</p:tagLst>
</file>

<file path=ppt/tags/tag6.xml><?xml version="1.0" encoding="utf-8"?>
<p:tagLst xmlns:a="http://schemas.openxmlformats.org/drawingml/2006/main" xmlns:r="http://schemas.openxmlformats.org/officeDocument/2006/relationships" xmlns:p="http://schemas.openxmlformats.org/presentationml/2006/main">
  <p:tag name="AS_UNIQUEID" val="15"/>
</p:tagLst>
</file>

<file path=ppt/tags/tag7.xml><?xml version="1.0" encoding="utf-8"?>
<p:tagLst xmlns:a="http://schemas.openxmlformats.org/drawingml/2006/main" xmlns:r="http://schemas.openxmlformats.org/officeDocument/2006/relationships" xmlns:p="http://schemas.openxmlformats.org/presentationml/2006/main">
  <p:tag name="AS_UNIQUEID" val="13"/>
</p:tagLst>
</file>

<file path=ppt/tags/tag8.xml><?xml version="1.0" encoding="utf-8"?>
<p:tagLst xmlns:a="http://schemas.openxmlformats.org/drawingml/2006/main" xmlns:r="http://schemas.openxmlformats.org/officeDocument/2006/relationships" xmlns:p="http://schemas.openxmlformats.org/presentationml/2006/main">
  <p:tag name="AS_UNIQUEID" val="14"/>
</p:tagLst>
</file>

<file path=ppt/tags/tag9.xml><?xml version="1.0" encoding="utf-8"?>
<p:tagLst xmlns:a="http://schemas.openxmlformats.org/drawingml/2006/main" xmlns:r="http://schemas.openxmlformats.org/officeDocument/2006/relationships" xmlns:p="http://schemas.openxmlformats.org/presentationml/2006/main">
  <p:tag name="AS_UNIQUEID" val="15"/>
</p:tagLst>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_x0020_Status xmlns="f428f131-8437-48c9-9cdf-8fab9dca4571">Final</Doc_x0020_Status>
    <TaxCatchAll xmlns="f428f131-8437-48c9-9cdf-8fab9dca4571" xsi:nil="true"/>
    <lcf76f155ced4ddcb4097134ff3c332f xmlns="d891dc5f-560a-4c9e-8c52-504a15dafee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DD7A00EBC5DD4A9D910EB5FA773A9B" ma:contentTypeVersion="20" ma:contentTypeDescription="Create a new document." ma:contentTypeScope="" ma:versionID="5515fd1fe53453a2650f34fa3ca50ecd">
  <xsd:schema xmlns:xsd="http://www.w3.org/2001/XMLSchema" xmlns:xs="http://www.w3.org/2001/XMLSchema" xmlns:p="http://schemas.microsoft.com/office/2006/metadata/properties" xmlns:ns2="f428f131-8437-48c9-9cdf-8fab9dca4571" xmlns:ns3="d891dc5f-560a-4c9e-8c52-504a15dafee9" targetNamespace="http://schemas.microsoft.com/office/2006/metadata/properties" ma:root="true" ma:fieldsID="0702cced8c82c9733320e04801075c62" ns2:_="" ns3:_="">
    <xsd:import namespace="f428f131-8437-48c9-9cdf-8fab9dca4571"/>
    <xsd:import namespace="d891dc5f-560a-4c9e-8c52-504a15dafee9"/>
    <xsd:element name="properties">
      <xsd:complexType>
        <xsd:sequence>
          <xsd:element name="documentManagement">
            <xsd:complexType>
              <xsd:all>
                <xsd:element ref="ns2:Doc_x0020_Statu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ServiceOCR" minOccurs="0"/>
                <xsd:element ref="ns3:MediaServiceSearchProperties" minOccurs="0"/>
                <xsd:element ref="ns3:MediaLengthInSecond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Doc_x0020_Status" ma:index="8" nillable="true" ma:displayName="Doc Status" ma:default="Final" ma:format="Dropdown" ma:internalName="Doc_x0020_Status" ma:readOnly="false">
      <xsd:simpleType>
        <xsd:restriction base="dms:Choice">
          <xsd:enumeration value="Draft"/>
          <xsd:enumeration value="Final"/>
        </xsd:restriction>
      </xsd:simpleType>
    </xsd:element>
    <xsd:element name="TaxCatchAll" ma:index="16"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91dc5f-560a-4c9e-8c52-504a15dafee9"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E3D1DC60-BA70-4189-8376-E7AAFBEF4AC2}">
  <ds:schemaRefs>
    <ds:schemaRef ds:uri="http://schemas.microsoft.com/office/2006/metadata/properties"/>
    <ds:schemaRef ds:uri="http://schemas.microsoft.com/office/infopath/2007/PartnerControls"/>
    <ds:schemaRef ds:uri="f428f131-8437-48c9-9cdf-8fab9dca4571"/>
    <ds:schemaRef ds:uri="d891dc5f-560a-4c9e-8c52-504a15dafee9"/>
  </ds:schemaRefs>
</ds:datastoreItem>
</file>

<file path=customXml/itemProps2.xml><?xml version="1.0" encoding="utf-8"?>
<ds:datastoreItem xmlns:ds="http://schemas.openxmlformats.org/officeDocument/2006/customXml" ds:itemID="{A7E70A60-8EBF-49BE-86CD-038056571499}">
  <ds:schemaRefs>
    <ds:schemaRef ds:uri="http://schemas.microsoft.com/sharepoint/v3/contenttype/forms"/>
  </ds:schemaRefs>
</ds:datastoreItem>
</file>

<file path=customXml/itemProps3.xml><?xml version="1.0" encoding="utf-8"?>
<ds:datastoreItem xmlns:ds="http://schemas.openxmlformats.org/officeDocument/2006/customXml" ds:itemID="{0BB7B1E3-9295-4B52-8029-9C39FE86F1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8f131-8437-48c9-9cdf-8fab9dca4571"/>
    <ds:schemaRef ds:uri="d891dc5f-560a-4c9e-8c52-504a15dafe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794DD7D-79D5-413F-B6D6-AD589E9F31FF}">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TotalTime>
  <Words>558</Words>
  <Application>Microsoft Office PowerPoint</Application>
  <PresentationFormat>On-screen Show (4:3)</PresentationFormat>
  <Paragraphs>38</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Helvetica</vt:lpstr>
      <vt:lpstr>Office 2013 - 2022 Theme</vt:lpstr>
      <vt:lpstr>Blood Visual Abstracts</vt:lpstr>
      <vt:lpstr>User Guide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Visual Abstracts</dc:title>
  <dc:creator>Emily Arturo</dc:creator>
  <cp:lastModifiedBy>Emily Arturo</cp:lastModifiedBy>
  <cp:revision>1</cp:revision>
  <dcterms:created xsi:type="dcterms:W3CDTF">2024-03-18T13:18:18Z</dcterms:created>
  <dcterms:modified xsi:type="dcterms:W3CDTF">2024-06-11T17:32:07Z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0x010100E5DD7A00EBC5DD4A9D910EB5FA773A9B</vt:lpwstr>
  </property>
  <property fmtid="{D5CDD505-2E9C-101B-9397-08002B2CF9AE}" pid="3" name="MediaServiceImageTags">
    <vt:lpwstr/>
  </property>
</Properties>
</file>